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6" r:id="rId2"/>
    <p:sldId id="267" r:id="rId3"/>
  </p:sldIdLst>
  <p:sldSz cx="11376025" cy="15168563"/>
  <p:notesSz cx="6807200" cy="9939338"/>
  <p:defaultTextStyle>
    <a:defPPr>
      <a:defRPr lang="ja-JP"/>
    </a:defPPr>
    <a:lvl1pPr marL="0" algn="l" defTabSz="914249" rtl="0" eaLnBrk="1" latinLnBrk="0" hangingPunct="1">
      <a:defRPr kumimoji="1" sz="1800" kern="1200">
        <a:solidFill>
          <a:schemeClr val="tx1"/>
        </a:solidFill>
        <a:latin typeface="+mn-lt"/>
        <a:ea typeface="+mn-ea"/>
        <a:cs typeface="+mn-cs"/>
      </a:defRPr>
    </a:lvl1pPr>
    <a:lvl2pPr marL="457124" algn="l" defTabSz="914249" rtl="0" eaLnBrk="1" latinLnBrk="0" hangingPunct="1">
      <a:defRPr kumimoji="1" sz="1800" kern="1200">
        <a:solidFill>
          <a:schemeClr val="tx1"/>
        </a:solidFill>
        <a:latin typeface="+mn-lt"/>
        <a:ea typeface="+mn-ea"/>
        <a:cs typeface="+mn-cs"/>
      </a:defRPr>
    </a:lvl2pPr>
    <a:lvl3pPr marL="914249" algn="l" defTabSz="914249" rtl="0" eaLnBrk="1" latinLnBrk="0" hangingPunct="1">
      <a:defRPr kumimoji="1" sz="1800" kern="1200">
        <a:solidFill>
          <a:schemeClr val="tx1"/>
        </a:solidFill>
        <a:latin typeface="+mn-lt"/>
        <a:ea typeface="+mn-ea"/>
        <a:cs typeface="+mn-cs"/>
      </a:defRPr>
    </a:lvl3pPr>
    <a:lvl4pPr marL="1371372" algn="l" defTabSz="914249" rtl="0" eaLnBrk="1" latinLnBrk="0" hangingPunct="1">
      <a:defRPr kumimoji="1" sz="1800" kern="1200">
        <a:solidFill>
          <a:schemeClr val="tx1"/>
        </a:solidFill>
        <a:latin typeface="+mn-lt"/>
        <a:ea typeface="+mn-ea"/>
        <a:cs typeface="+mn-cs"/>
      </a:defRPr>
    </a:lvl4pPr>
    <a:lvl5pPr marL="1828496" algn="l" defTabSz="914249" rtl="0" eaLnBrk="1" latinLnBrk="0" hangingPunct="1">
      <a:defRPr kumimoji="1" sz="1800" kern="1200">
        <a:solidFill>
          <a:schemeClr val="tx1"/>
        </a:solidFill>
        <a:latin typeface="+mn-lt"/>
        <a:ea typeface="+mn-ea"/>
        <a:cs typeface="+mn-cs"/>
      </a:defRPr>
    </a:lvl5pPr>
    <a:lvl6pPr marL="2285620" algn="l" defTabSz="914249" rtl="0" eaLnBrk="1" latinLnBrk="0" hangingPunct="1">
      <a:defRPr kumimoji="1" sz="1800" kern="1200">
        <a:solidFill>
          <a:schemeClr val="tx1"/>
        </a:solidFill>
        <a:latin typeface="+mn-lt"/>
        <a:ea typeface="+mn-ea"/>
        <a:cs typeface="+mn-cs"/>
      </a:defRPr>
    </a:lvl6pPr>
    <a:lvl7pPr marL="2742745" algn="l" defTabSz="914249" rtl="0" eaLnBrk="1" latinLnBrk="0" hangingPunct="1">
      <a:defRPr kumimoji="1" sz="1800" kern="1200">
        <a:solidFill>
          <a:schemeClr val="tx1"/>
        </a:solidFill>
        <a:latin typeface="+mn-lt"/>
        <a:ea typeface="+mn-ea"/>
        <a:cs typeface="+mn-cs"/>
      </a:defRPr>
    </a:lvl7pPr>
    <a:lvl8pPr marL="3199869" algn="l" defTabSz="914249" rtl="0" eaLnBrk="1" latinLnBrk="0" hangingPunct="1">
      <a:defRPr kumimoji="1" sz="1800" kern="1200">
        <a:solidFill>
          <a:schemeClr val="tx1"/>
        </a:solidFill>
        <a:latin typeface="+mn-lt"/>
        <a:ea typeface="+mn-ea"/>
        <a:cs typeface="+mn-cs"/>
      </a:defRPr>
    </a:lvl8pPr>
    <a:lvl9pPr marL="3656992" algn="l" defTabSz="914249"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583" userDrawn="1">
          <p15:clr>
            <a:srgbClr val="A4A3A4"/>
          </p15:clr>
        </p15:guide>
        <p15:guide id="2" orient="horz" pos="477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79" autoAdjust="0"/>
    <p:restoredTop sz="94660"/>
  </p:normalViewPr>
  <p:slideViewPr>
    <p:cSldViewPr snapToGrid="0">
      <p:cViewPr>
        <p:scale>
          <a:sx n="60" d="100"/>
          <a:sy n="60" d="100"/>
        </p:scale>
        <p:origin x="894" y="-246"/>
      </p:cViewPr>
      <p:guideLst>
        <p:guide pos="3583"/>
        <p:guide orient="horz" pos="477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0775E3A-36D7-488C-B84D-F3CE6B99C53B}" type="datetimeFigureOut">
              <a:rPr kumimoji="1" lang="ja-JP" altLang="en-US" smtClean="0"/>
              <a:t>2015/12/25</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A5F6F6B-F4E1-40F6-AC08-8F6E4E4658B8}" type="slidenum">
              <a:rPr kumimoji="1" lang="ja-JP" altLang="en-US" smtClean="0"/>
              <a:t>‹#›</a:t>
            </a:fld>
            <a:endParaRPr kumimoji="1" lang="ja-JP" altLang="en-US"/>
          </a:p>
        </p:txBody>
      </p:sp>
    </p:spTree>
    <p:extLst>
      <p:ext uri="{BB962C8B-B14F-4D97-AF65-F5344CB8AC3E}">
        <p14:creationId xmlns:p14="http://schemas.microsoft.com/office/powerpoint/2010/main" val="1003409819"/>
      </p:ext>
    </p:extLst>
  </p:cSld>
  <p:clrMap bg1="lt1" tx1="dk1" bg2="lt2" tx2="dk2" accent1="accent1" accent2="accent2" accent3="accent3" accent4="accent4" accent5="accent5" accent6="accent6" hlink="hlink" folHlink="folHlink"/>
  <p:notesStyle>
    <a:lvl1pPr marL="0" algn="l" defTabSz="914249" rtl="0" eaLnBrk="1" latinLnBrk="0" hangingPunct="1">
      <a:defRPr kumimoji="1" sz="1200" kern="1200">
        <a:solidFill>
          <a:schemeClr val="tx1"/>
        </a:solidFill>
        <a:latin typeface="+mn-lt"/>
        <a:ea typeface="+mn-ea"/>
        <a:cs typeface="+mn-cs"/>
      </a:defRPr>
    </a:lvl1pPr>
    <a:lvl2pPr marL="457124" algn="l" defTabSz="914249" rtl="0" eaLnBrk="1" latinLnBrk="0" hangingPunct="1">
      <a:defRPr kumimoji="1" sz="1200" kern="1200">
        <a:solidFill>
          <a:schemeClr val="tx1"/>
        </a:solidFill>
        <a:latin typeface="+mn-lt"/>
        <a:ea typeface="+mn-ea"/>
        <a:cs typeface="+mn-cs"/>
      </a:defRPr>
    </a:lvl2pPr>
    <a:lvl3pPr marL="914249" algn="l" defTabSz="914249" rtl="0" eaLnBrk="1" latinLnBrk="0" hangingPunct="1">
      <a:defRPr kumimoji="1" sz="1200" kern="1200">
        <a:solidFill>
          <a:schemeClr val="tx1"/>
        </a:solidFill>
        <a:latin typeface="+mn-lt"/>
        <a:ea typeface="+mn-ea"/>
        <a:cs typeface="+mn-cs"/>
      </a:defRPr>
    </a:lvl3pPr>
    <a:lvl4pPr marL="1371372" algn="l" defTabSz="914249" rtl="0" eaLnBrk="1" latinLnBrk="0" hangingPunct="1">
      <a:defRPr kumimoji="1" sz="1200" kern="1200">
        <a:solidFill>
          <a:schemeClr val="tx1"/>
        </a:solidFill>
        <a:latin typeface="+mn-lt"/>
        <a:ea typeface="+mn-ea"/>
        <a:cs typeface="+mn-cs"/>
      </a:defRPr>
    </a:lvl4pPr>
    <a:lvl5pPr marL="1828496" algn="l" defTabSz="914249" rtl="0" eaLnBrk="1" latinLnBrk="0" hangingPunct="1">
      <a:defRPr kumimoji="1" sz="1200" kern="1200">
        <a:solidFill>
          <a:schemeClr val="tx1"/>
        </a:solidFill>
        <a:latin typeface="+mn-lt"/>
        <a:ea typeface="+mn-ea"/>
        <a:cs typeface="+mn-cs"/>
      </a:defRPr>
    </a:lvl5pPr>
    <a:lvl6pPr marL="2285620" algn="l" defTabSz="914249" rtl="0" eaLnBrk="1" latinLnBrk="0" hangingPunct="1">
      <a:defRPr kumimoji="1" sz="1200" kern="1200">
        <a:solidFill>
          <a:schemeClr val="tx1"/>
        </a:solidFill>
        <a:latin typeface="+mn-lt"/>
        <a:ea typeface="+mn-ea"/>
        <a:cs typeface="+mn-cs"/>
      </a:defRPr>
    </a:lvl6pPr>
    <a:lvl7pPr marL="2742745" algn="l" defTabSz="914249" rtl="0" eaLnBrk="1" latinLnBrk="0" hangingPunct="1">
      <a:defRPr kumimoji="1" sz="1200" kern="1200">
        <a:solidFill>
          <a:schemeClr val="tx1"/>
        </a:solidFill>
        <a:latin typeface="+mn-lt"/>
        <a:ea typeface="+mn-ea"/>
        <a:cs typeface="+mn-cs"/>
      </a:defRPr>
    </a:lvl7pPr>
    <a:lvl8pPr marL="3199869" algn="l" defTabSz="914249" rtl="0" eaLnBrk="1" latinLnBrk="0" hangingPunct="1">
      <a:defRPr kumimoji="1" sz="1200" kern="1200">
        <a:solidFill>
          <a:schemeClr val="tx1"/>
        </a:solidFill>
        <a:latin typeface="+mn-lt"/>
        <a:ea typeface="+mn-ea"/>
        <a:cs typeface="+mn-cs"/>
      </a:defRPr>
    </a:lvl8pPr>
    <a:lvl9pPr marL="3656992" algn="l" defTabSz="914249"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53202" y="2482451"/>
            <a:ext cx="9669621" cy="5280906"/>
          </a:xfrm>
        </p:spPr>
        <p:txBody>
          <a:bodyPr anchor="b"/>
          <a:lstStyle>
            <a:lvl1pPr algn="ctr">
              <a:defRPr sz="746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422003" y="7967008"/>
            <a:ext cx="8532019" cy="3662223"/>
          </a:xfrm>
        </p:spPr>
        <p:txBody>
          <a:bodyPr/>
          <a:lstStyle>
            <a:lvl1pPr marL="0" indent="0" algn="ctr">
              <a:buNone/>
              <a:defRPr sz="2986"/>
            </a:lvl1pPr>
            <a:lvl2pPr marL="568716" indent="0" algn="ctr">
              <a:buNone/>
              <a:defRPr sz="2488"/>
            </a:lvl2pPr>
            <a:lvl3pPr marL="1137433" indent="0" algn="ctr">
              <a:buNone/>
              <a:defRPr sz="2239"/>
            </a:lvl3pPr>
            <a:lvl4pPr marL="1706152" indent="0" algn="ctr">
              <a:buNone/>
              <a:defRPr sz="1991"/>
            </a:lvl4pPr>
            <a:lvl5pPr marL="2274868" indent="0" algn="ctr">
              <a:buNone/>
              <a:defRPr sz="1991"/>
            </a:lvl5pPr>
            <a:lvl6pPr marL="2843585" indent="0" algn="ctr">
              <a:buNone/>
              <a:defRPr sz="1991"/>
            </a:lvl6pPr>
            <a:lvl7pPr marL="3412301" indent="0" algn="ctr">
              <a:buNone/>
              <a:defRPr sz="1991"/>
            </a:lvl7pPr>
            <a:lvl8pPr marL="3981017" indent="0" algn="ctr">
              <a:buNone/>
              <a:defRPr sz="1991"/>
            </a:lvl8pPr>
            <a:lvl9pPr marL="4549733" indent="0" algn="ctr">
              <a:buNone/>
              <a:defRPr sz="1991"/>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2364C81-26FB-4F67-A3FD-3EDA7EB50C8E}" type="datetimeFigureOut">
              <a:rPr kumimoji="1" lang="ja-JP" altLang="en-US" smtClean="0"/>
              <a:t>2015/12/25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5EAC09-B0B8-4A11-9580-7D9748E75116}" type="slidenum">
              <a:rPr kumimoji="1" lang="ja-JP" altLang="en-US" smtClean="0"/>
              <a:t>‹#›</a:t>
            </a:fld>
            <a:endParaRPr kumimoji="1" lang="ja-JP" altLang="en-US"/>
          </a:p>
        </p:txBody>
      </p:sp>
    </p:spTree>
    <p:extLst>
      <p:ext uri="{BB962C8B-B14F-4D97-AF65-F5344CB8AC3E}">
        <p14:creationId xmlns:p14="http://schemas.microsoft.com/office/powerpoint/2010/main" val="3668915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2364C81-26FB-4F67-A3FD-3EDA7EB50C8E}" type="datetimeFigureOut">
              <a:rPr kumimoji="1" lang="ja-JP" altLang="en-US" smtClean="0"/>
              <a:t>2015/12/25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5EAC09-B0B8-4A11-9580-7D9748E75116}" type="slidenum">
              <a:rPr kumimoji="1" lang="ja-JP" altLang="en-US" smtClean="0"/>
              <a:t>‹#›</a:t>
            </a:fld>
            <a:endParaRPr kumimoji="1" lang="ja-JP" altLang="en-US"/>
          </a:p>
        </p:txBody>
      </p:sp>
    </p:spTree>
    <p:extLst>
      <p:ext uri="{BB962C8B-B14F-4D97-AF65-F5344CB8AC3E}">
        <p14:creationId xmlns:p14="http://schemas.microsoft.com/office/powerpoint/2010/main" val="65194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40969" y="807588"/>
            <a:ext cx="2452955" cy="12854656"/>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82103" y="807588"/>
            <a:ext cx="7216666" cy="12854656"/>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2364C81-26FB-4F67-A3FD-3EDA7EB50C8E}" type="datetimeFigureOut">
              <a:rPr kumimoji="1" lang="ja-JP" altLang="en-US" smtClean="0"/>
              <a:t>2015/12/25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5EAC09-B0B8-4A11-9580-7D9748E75116}" type="slidenum">
              <a:rPr kumimoji="1" lang="ja-JP" altLang="en-US" smtClean="0"/>
              <a:t>‹#›</a:t>
            </a:fld>
            <a:endParaRPr kumimoji="1" lang="ja-JP" altLang="en-US"/>
          </a:p>
        </p:txBody>
      </p:sp>
    </p:spTree>
    <p:extLst>
      <p:ext uri="{BB962C8B-B14F-4D97-AF65-F5344CB8AC3E}">
        <p14:creationId xmlns:p14="http://schemas.microsoft.com/office/powerpoint/2010/main" val="2173353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2364C81-26FB-4F67-A3FD-3EDA7EB50C8E}" type="datetimeFigureOut">
              <a:rPr kumimoji="1" lang="ja-JP" altLang="en-US" smtClean="0"/>
              <a:t>2015/12/25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5EAC09-B0B8-4A11-9580-7D9748E75116}" type="slidenum">
              <a:rPr kumimoji="1" lang="ja-JP" altLang="en-US" smtClean="0"/>
              <a:t>‹#›</a:t>
            </a:fld>
            <a:endParaRPr kumimoji="1" lang="ja-JP" altLang="en-US"/>
          </a:p>
        </p:txBody>
      </p:sp>
    </p:spTree>
    <p:extLst>
      <p:ext uri="{BB962C8B-B14F-4D97-AF65-F5344CB8AC3E}">
        <p14:creationId xmlns:p14="http://schemas.microsoft.com/office/powerpoint/2010/main" val="3262162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76180" y="3781612"/>
            <a:ext cx="9811822" cy="6309700"/>
          </a:xfrm>
        </p:spPr>
        <p:txBody>
          <a:bodyPr anchor="b"/>
          <a:lstStyle>
            <a:lvl1pPr>
              <a:defRPr sz="7465"/>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76180" y="10151005"/>
            <a:ext cx="9811822" cy="3318122"/>
          </a:xfrm>
        </p:spPr>
        <p:txBody>
          <a:bodyPr/>
          <a:lstStyle>
            <a:lvl1pPr marL="0" indent="0">
              <a:buNone/>
              <a:defRPr sz="2986">
                <a:solidFill>
                  <a:schemeClr val="tx1"/>
                </a:solidFill>
              </a:defRPr>
            </a:lvl1pPr>
            <a:lvl2pPr marL="568716" indent="0">
              <a:buNone/>
              <a:defRPr sz="2488">
                <a:solidFill>
                  <a:schemeClr val="tx1">
                    <a:tint val="75000"/>
                  </a:schemeClr>
                </a:solidFill>
              </a:defRPr>
            </a:lvl2pPr>
            <a:lvl3pPr marL="1137433" indent="0">
              <a:buNone/>
              <a:defRPr sz="2239">
                <a:solidFill>
                  <a:schemeClr val="tx1">
                    <a:tint val="75000"/>
                  </a:schemeClr>
                </a:solidFill>
              </a:defRPr>
            </a:lvl3pPr>
            <a:lvl4pPr marL="1706152" indent="0">
              <a:buNone/>
              <a:defRPr sz="1991">
                <a:solidFill>
                  <a:schemeClr val="tx1">
                    <a:tint val="75000"/>
                  </a:schemeClr>
                </a:solidFill>
              </a:defRPr>
            </a:lvl4pPr>
            <a:lvl5pPr marL="2274868" indent="0">
              <a:buNone/>
              <a:defRPr sz="1991">
                <a:solidFill>
                  <a:schemeClr val="tx1">
                    <a:tint val="75000"/>
                  </a:schemeClr>
                </a:solidFill>
              </a:defRPr>
            </a:lvl5pPr>
            <a:lvl6pPr marL="2843585" indent="0">
              <a:buNone/>
              <a:defRPr sz="1991">
                <a:solidFill>
                  <a:schemeClr val="tx1">
                    <a:tint val="75000"/>
                  </a:schemeClr>
                </a:solidFill>
              </a:defRPr>
            </a:lvl6pPr>
            <a:lvl7pPr marL="3412301" indent="0">
              <a:buNone/>
              <a:defRPr sz="1991">
                <a:solidFill>
                  <a:schemeClr val="tx1">
                    <a:tint val="75000"/>
                  </a:schemeClr>
                </a:solidFill>
              </a:defRPr>
            </a:lvl7pPr>
            <a:lvl8pPr marL="3981017" indent="0">
              <a:buNone/>
              <a:defRPr sz="1991">
                <a:solidFill>
                  <a:schemeClr val="tx1">
                    <a:tint val="75000"/>
                  </a:schemeClr>
                </a:solidFill>
              </a:defRPr>
            </a:lvl8pPr>
            <a:lvl9pPr marL="4549733" indent="0">
              <a:buNone/>
              <a:defRPr sz="1991">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2364C81-26FB-4F67-A3FD-3EDA7EB50C8E}" type="datetimeFigureOut">
              <a:rPr kumimoji="1" lang="ja-JP" altLang="en-US" smtClean="0"/>
              <a:t>2015/12/25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5EAC09-B0B8-4A11-9580-7D9748E75116}" type="slidenum">
              <a:rPr kumimoji="1" lang="ja-JP" altLang="en-US" smtClean="0"/>
              <a:t>‹#›</a:t>
            </a:fld>
            <a:endParaRPr kumimoji="1" lang="ja-JP" altLang="en-US"/>
          </a:p>
        </p:txBody>
      </p:sp>
    </p:spTree>
    <p:extLst>
      <p:ext uri="{BB962C8B-B14F-4D97-AF65-F5344CB8AC3E}">
        <p14:creationId xmlns:p14="http://schemas.microsoft.com/office/powerpoint/2010/main" val="2323212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82102" y="4037928"/>
            <a:ext cx="4834811" cy="962431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759113" y="4037928"/>
            <a:ext cx="4834811" cy="962431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2364C81-26FB-4F67-A3FD-3EDA7EB50C8E}" type="datetimeFigureOut">
              <a:rPr kumimoji="1" lang="ja-JP" altLang="en-US" smtClean="0"/>
              <a:t>2015/12/25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5EAC09-B0B8-4A11-9580-7D9748E75116}" type="slidenum">
              <a:rPr kumimoji="1" lang="ja-JP" altLang="en-US" smtClean="0"/>
              <a:t>‹#›</a:t>
            </a:fld>
            <a:endParaRPr kumimoji="1" lang="ja-JP" altLang="en-US"/>
          </a:p>
        </p:txBody>
      </p:sp>
    </p:spTree>
    <p:extLst>
      <p:ext uri="{BB962C8B-B14F-4D97-AF65-F5344CB8AC3E}">
        <p14:creationId xmlns:p14="http://schemas.microsoft.com/office/powerpoint/2010/main" val="292575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83584" y="807589"/>
            <a:ext cx="9811822" cy="29318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83588" y="3718409"/>
            <a:ext cx="4812591" cy="1822333"/>
          </a:xfrm>
        </p:spPr>
        <p:txBody>
          <a:bodyPr anchor="b"/>
          <a:lstStyle>
            <a:lvl1pPr marL="0" indent="0">
              <a:buNone/>
              <a:defRPr sz="2986" b="1"/>
            </a:lvl1pPr>
            <a:lvl2pPr marL="568716" indent="0">
              <a:buNone/>
              <a:defRPr sz="2488" b="1"/>
            </a:lvl2pPr>
            <a:lvl3pPr marL="1137433" indent="0">
              <a:buNone/>
              <a:defRPr sz="2239" b="1"/>
            </a:lvl3pPr>
            <a:lvl4pPr marL="1706152" indent="0">
              <a:buNone/>
              <a:defRPr sz="1991" b="1"/>
            </a:lvl4pPr>
            <a:lvl5pPr marL="2274868" indent="0">
              <a:buNone/>
              <a:defRPr sz="1991" b="1"/>
            </a:lvl5pPr>
            <a:lvl6pPr marL="2843585" indent="0">
              <a:buNone/>
              <a:defRPr sz="1991" b="1"/>
            </a:lvl6pPr>
            <a:lvl7pPr marL="3412301" indent="0">
              <a:buNone/>
              <a:defRPr sz="1991" b="1"/>
            </a:lvl7pPr>
            <a:lvl8pPr marL="3981017" indent="0">
              <a:buNone/>
              <a:defRPr sz="1991" b="1"/>
            </a:lvl8pPr>
            <a:lvl9pPr marL="4549733" indent="0">
              <a:buNone/>
              <a:defRPr sz="1991" b="1"/>
            </a:lvl9pPr>
          </a:lstStyle>
          <a:p>
            <a:pPr lvl="0"/>
            <a:r>
              <a:rPr lang="ja-JP" altLang="en-US" smtClean="0"/>
              <a:t>マスター テキストの書式設定</a:t>
            </a:r>
          </a:p>
        </p:txBody>
      </p:sp>
      <p:sp>
        <p:nvSpPr>
          <p:cNvPr id="4" name="Content Placeholder 3"/>
          <p:cNvSpPr>
            <a:spLocks noGrp="1"/>
          </p:cNvSpPr>
          <p:nvPr>
            <p:ph sz="half" idx="2"/>
          </p:nvPr>
        </p:nvSpPr>
        <p:spPr>
          <a:xfrm>
            <a:off x="783588" y="5540741"/>
            <a:ext cx="4812591" cy="814959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759114" y="3718409"/>
            <a:ext cx="4836292" cy="1822333"/>
          </a:xfrm>
        </p:spPr>
        <p:txBody>
          <a:bodyPr anchor="b"/>
          <a:lstStyle>
            <a:lvl1pPr marL="0" indent="0">
              <a:buNone/>
              <a:defRPr sz="2986" b="1"/>
            </a:lvl1pPr>
            <a:lvl2pPr marL="568716" indent="0">
              <a:buNone/>
              <a:defRPr sz="2488" b="1"/>
            </a:lvl2pPr>
            <a:lvl3pPr marL="1137433" indent="0">
              <a:buNone/>
              <a:defRPr sz="2239" b="1"/>
            </a:lvl3pPr>
            <a:lvl4pPr marL="1706152" indent="0">
              <a:buNone/>
              <a:defRPr sz="1991" b="1"/>
            </a:lvl4pPr>
            <a:lvl5pPr marL="2274868" indent="0">
              <a:buNone/>
              <a:defRPr sz="1991" b="1"/>
            </a:lvl5pPr>
            <a:lvl6pPr marL="2843585" indent="0">
              <a:buNone/>
              <a:defRPr sz="1991" b="1"/>
            </a:lvl6pPr>
            <a:lvl7pPr marL="3412301" indent="0">
              <a:buNone/>
              <a:defRPr sz="1991" b="1"/>
            </a:lvl7pPr>
            <a:lvl8pPr marL="3981017" indent="0">
              <a:buNone/>
              <a:defRPr sz="1991" b="1"/>
            </a:lvl8pPr>
            <a:lvl9pPr marL="4549733" indent="0">
              <a:buNone/>
              <a:defRPr sz="1991" b="1"/>
            </a:lvl9pPr>
          </a:lstStyle>
          <a:p>
            <a:pPr lvl="0"/>
            <a:r>
              <a:rPr lang="ja-JP" altLang="en-US" smtClean="0"/>
              <a:t>マスター テキストの書式設定</a:t>
            </a:r>
          </a:p>
        </p:txBody>
      </p:sp>
      <p:sp>
        <p:nvSpPr>
          <p:cNvPr id="6" name="Content Placeholder 5"/>
          <p:cNvSpPr>
            <a:spLocks noGrp="1"/>
          </p:cNvSpPr>
          <p:nvPr>
            <p:ph sz="quarter" idx="4"/>
          </p:nvPr>
        </p:nvSpPr>
        <p:spPr>
          <a:xfrm>
            <a:off x="5759114" y="5540741"/>
            <a:ext cx="4836292" cy="814959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2364C81-26FB-4F67-A3FD-3EDA7EB50C8E}" type="datetimeFigureOut">
              <a:rPr kumimoji="1" lang="ja-JP" altLang="en-US" smtClean="0"/>
              <a:t>2015/12/25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45EAC09-B0B8-4A11-9580-7D9748E75116}" type="slidenum">
              <a:rPr kumimoji="1" lang="ja-JP" altLang="en-US" smtClean="0"/>
              <a:t>‹#›</a:t>
            </a:fld>
            <a:endParaRPr kumimoji="1" lang="ja-JP" altLang="en-US"/>
          </a:p>
        </p:txBody>
      </p:sp>
    </p:spTree>
    <p:extLst>
      <p:ext uri="{BB962C8B-B14F-4D97-AF65-F5344CB8AC3E}">
        <p14:creationId xmlns:p14="http://schemas.microsoft.com/office/powerpoint/2010/main" val="3968347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2364C81-26FB-4F67-A3FD-3EDA7EB50C8E}" type="datetimeFigureOut">
              <a:rPr kumimoji="1" lang="ja-JP" altLang="en-US" smtClean="0"/>
              <a:t>2015/12/25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45EAC09-B0B8-4A11-9580-7D9748E75116}" type="slidenum">
              <a:rPr kumimoji="1" lang="ja-JP" altLang="en-US" smtClean="0"/>
              <a:t>‹#›</a:t>
            </a:fld>
            <a:endParaRPr kumimoji="1" lang="ja-JP" altLang="en-US"/>
          </a:p>
        </p:txBody>
      </p:sp>
    </p:spTree>
    <p:extLst>
      <p:ext uri="{BB962C8B-B14F-4D97-AF65-F5344CB8AC3E}">
        <p14:creationId xmlns:p14="http://schemas.microsoft.com/office/powerpoint/2010/main" val="4197347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64C81-26FB-4F67-A3FD-3EDA7EB50C8E}" type="datetimeFigureOut">
              <a:rPr kumimoji="1" lang="ja-JP" altLang="en-US" smtClean="0"/>
              <a:t>2015/12/25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45EAC09-B0B8-4A11-9580-7D9748E75116}" type="slidenum">
              <a:rPr kumimoji="1" lang="ja-JP" altLang="en-US" smtClean="0"/>
              <a:t>‹#›</a:t>
            </a:fld>
            <a:endParaRPr kumimoji="1" lang="ja-JP" altLang="en-US"/>
          </a:p>
        </p:txBody>
      </p:sp>
    </p:spTree>
    <p:extLst>
      <p:ext uri="{BB962C8B-B14F-4D97-AF65-F5344CB8AC3E}">
        <p14:creationId xmlns:p14="http://schemas.microsoft.com/office/powerpoint/2010/main" val="1370045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83587" y="1011239"/>
            <a:ext cx="3669063" cy="3539331"/>
          </a:xfrm>
        </p:spPr>
        <p:txBody>
          <a:bodyPr anchor="b"/>
          <a:lstStyle>
            <a:lvl1pPr>
              <a:defRPr sz="398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836295" y="2183998"/>
            <a:ext cx="5759113" cy="10779510"/>
          </a:xfrm>
        </p:spPr>
        <p:txBody>
          <a:bodyPr/>
          <a:lstStyle>
            <a:lvl1pPr>
              <a:defRPr sz="3981"/>
            </a:lvl1pPr>
            <a:lvl2pPr>
              <a:defRPr sz="3483"/>
            </a:lvl2pPr>
            <a:lvl3pPr>
              <a:defRPr sz="2986"/>
            </a:lvl3pPr>
            <a:lvl4pPr>
              <a:defRPr sz="2488"/>
            </a:lvl4pPr>
            <a:lvl5pPr>
              <a:defRPr sz="2488"/>
            </a:lvl5pPr>
            <a:lvl6pPr>
              <a:defRPr sz="2488"/>
            </a:lvl6pPr>
            <a:lvl7pPr>
              <a:defRPr sz="2488"/>
            </a:lvl7pPr>
            <a:lvl8pPr>
              <a:defRPr sz="2488"/>
            </a:lvl8pPr>
            <a:lvl9pPr>
              <a:defRPr sz="2488"/>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83587" y="4550569"/>
            <a:ext cx="3669063" cy="8430492"/>
          </a:xfrm>
        </p:spPr>
        <p:txBody>
          <a:bodyPr/>
          <a:lstStyle>
            <a:lvl1pPr marL="0" indent="0">
              <a:buNone/>
              <a:defRPr sz="1991"/>
            </a:lvl1pPr>
            <a:lvl2pPr marL="568716" indent="0">
              <a:buNone/>
              <a:defRPr sz="1742"/>
            </a:lvl2pPr>
            <a:lvl3pPr marL="1137433" indent="0">
              <a:buNone/>
              <a:defRPr sz="1493"/>
            </a:lvl3pPr>
            <a:lvl4pPr marL="1706152" indent="0">
              <a:buNone/>
              <a:defRPr sz="1244"/>
            </a:lvl4pPr>
            <a:lvl5pPr marL="2274868" indent="0">
              <a:buNone/>
              <a:defRPr sz="1244"/>
            </a:lvl5pPr>
            <a:lvl6pPr marL="2843585" indent="0">
              <a:buNone/>
              <a:defRPr sz="1244"/>
            </a:lvl6pPr>
            <a:lvl7pPr marL="3412301" indent="0">
              <a:buNone/>
              <a:defRPr sz="1244"/>
            </a:lvl7pPr>
            <a:lvl8pPr marL="3981017" indent="0">
              <a:buNone/>
              <a:defRPr sz="1244"/>
            </a:lvl8pPr>
            <a:lvl9pPr marL="4549733" indent="0">
              <a:buNone/>
              <a:defRPr sz="12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364C81-26FB-4F67-A3FD-3EDA7EB50C8E}" type="datetimeFigureOut">
              <a:rPr kumimoji="1" lang="ja-JP" altLang="en-US" smtClean="0"/>
              <a:t>2015/12/25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5EAC09-B0B8-4A11-9580-7D9748E75116}" type="slidenum">
              <a:rPr kumimoji="1" lang="ja-JP" altLang="en-US" smtClean="0"/>
              <a:t>‹#›</a:t>
            </a:fld>
            <a:endParaRPr kumimoji="1" lang="ja-JP" altLang="en-US"/>
          </a:p>
        </p:txBody>
      </p:sp>
    </p:spTree>
    <p:extLst>
      <p:ext uri="{BB962C8B-B14F-4D97-AF65-F5344CB8AC3E}">
        <p14:creationId xmlns:p14="http://schemas.microsoft.com/office/powerpoint/2010/main" val="2777797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83587" y="1011239"/>
            <a:ext cx="3669063" cy="3539331"/>
          </a:xfrm>
        </p:spPr>
        <p:txBody>
          <a:bodyPr anchor="b"/>
          <a:lstStyle>
            <a:lvl1pPr>
              <a:defRPr sz="398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836295" y="2183998"/>
            <a:ext cx="5759113" cy="10779510"/>
          </a:xfrm>
        </p:spPr>
        <p:txBody>
          <a:bodyPr anchor="t"/>
          <a:lstStyle>
            <a:lvl1pPr marL="0" indent="0">
              <a:buNone/>
              <a:defRPr sz="3981"/>
            </a:lvl1pPr>
            <a:lvl2pPr marL="568716" indent="0">
              <a:buNone/>
              <a:defRPr sz="3483"/>
            </a:lvl2pPr>
            <a:lvl3pPr marL="1137433" indent="0">
              <a:buNone/>
              <a:defRPr sz="2986"/>
            </a:lvl3pPr>
            <a:lvl4pPr marL="1706152" indent="0">
              <a:buNone/>
              <a:defRPr sz="2488"/>
            </a:lvl4pPr>
            <a:lvl5pPr marL="2274868" indent="0">
              <a:buNone/>
              <a:defRPr sz="2488"/>
            </a:lvl5pPr>
            <a:lvl6pPr marL="2843585" indent="0">
              <a:buNone/>
              <a:defRPr sz="2488"/>
            </a:lvl6pPr>
            <a:lvl7pPr marL="3412301" indent="0">
              <a:buNone/>
              <a:defRPr sz="2488"/>
            </a:lvl7pPr>
            <a:lvl8pPr marL="3981017" indent="0">
              <a:buNone/>
              <a:defRPr sz="2488"/>
            </a:lvl8pPr>
            <a:lvl9pPr marL="4549733" indent="0">
              <a:buNone/>
              <a:defRPr sz="2488"/>
            </a:lvl9pPr>
          </a:lstStyle>
          <a:p>
            <a:r>
              <a:rPr lang="ja-JP" altLang="en-US" smtClean="0"/>
              <a:t>図を追加</a:t>
            </a:r>
            <a:endParaRPr lang="en-US" dirty="0"/>
          </a:p>
        </p:txBody>
      </p:sp>
      <p:sp>
        <p:nvSpPr>
          <p:cNvPr id="4" name="Text Placeholder 3"/>
          <p:cNvSpPr>
            <a:spLocks noGrp="1"/>
          </p:cNvSpPr>
          <p:nvPr>
            <p:ph type="body" sz="half" idx="2"/>
          </p:nvPr>
        </p:nvSpPr>
        <p:spPr>
          <a:xfrm>
            <a:off x="783587" y="4550569"/>
            <a:ext cx="3669063" cy="8430492"/>
          </a:xfrm>
        </p:spPr>
        <p:txBody>
          <a:bodyPr/>
          <a:lstStyle>
            <a:lvl1pPr marL="0" indent="0">
              <a:buNone/>
              <a:defRPr sz="1991"/>
            </a:lvl1pPr>
            <a:lvl2pPr marL="568716" indent="0">
              <a:buNone/>
              <a:defRPr sz="1742"/>
            </a:lvl2pPr>
            <a:lvl3pPr marL="1137433" indent="0">
              <a:buNone/>
              <a:defRPr sz="1493"/>
            </a:lvl3pPr>
            <a:lvl4pPr marL="1706152" indent="0">
              <a:buNone/>
              <a:defRPr sz="1244"/>
            </a:lvl4pPr>
            <a:lvl5pPr marL="2274868" indent="0">
              <a:buNone/>
              <a:defRPr sz="1244"/>
            </a:lvl5pPr>
            <a:lvl6pPr marL="2843585" indent="0">
              <a:buNone/>
              <a:defRPr sz="1244"/>
            </a:lvl6pPr>
            <a:lvl7pPr marL="3412301" indent="0">
              <a:buNone/>
              <a:defRPr sz="1244"/>
            </a:lvl7pPr>
            <a:lvl8pPr marL="3981017" indent="0">
              <a:buNone/>
              <a:defRPr sz="1244"/>
            </a:lvl8pPr>
            <a:lvl9pPr marL="4549733" indent="0">
              <a:buNone/>
              <a:defRPr sz="12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364C81-26FB-4F67-A3FD-3EDA7EB50C8E}" type="datetimeFigureOut">
              <a:rPr kumimoji="1" lang="ja-JP" altLang="en-US" smtClean="0"/>
              <a:t>2015/12/25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5EAC09-B0B8-4A11-9580-7D9748E75116}" type="slidenum">
              <a:rPr kumimoji="1" lang="ja-JP" altLang="en-US" smtClean="0"/>
              <a:t>‹#›</a:t>
            </a:fld>
            <a:endParaRPr kumimoji="1" lang="ja-JP" altLang="en-US"/>
          </a:p>
        </p:txBody>
      </p:sp>
    </p:spTree>
    <p:extLst>
      <p:ext uri="{BB962C8B-B14F-4D97-AF65-F5344CB8AC3E}">
        <p14:creationId xmlns:p14="http://schemas.microsoft.com/office/powerpoint/2010/main" val="2035026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82103" y="807589"/>
            <a:ext cx="9811822" cy="29318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82103" y="4037928"/>
            <a:ext cx="9811822" cy="962431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82102" y="14059015"/>
            <a:ext cx="2559606" cy="807586"/>
          </a:xfrm>
          <a:prstGeom prst="rect">
            <a:avLst/>
          </a:prstGeom>
        </p:spPr>
        <p:txBody>
          <a:bodyPr vert="horz" lIns="91440" tIns="45720" rIns="91440" bIns="45720" rtlCol="0" anchor="ctr"/>
          <a:lstStyle>
            <a:lvl1pPr algn="l">
              <a:defRPr sz="1493">
                <a:solidFill>
                  <a:schemeClr val="tx1">
                    <a:tint val="75000"/>
                  </a:schemeClr>
                </a:solidFill>
              </a:defRPr>
            </a:lvl1pPr>
          </a:lstStyle>
          <a:p>
            <a:fld id="{42364C81-26FB-4F67-A3FD-3EDA7EB50C8E}" type="datetimeFigureOut">
              <a:rPr kumimoji="1" lang="ja-JP" altLang="en-US" smtClean="0"/>
              <a:t>2015/12/25</a:t>
            </a:fld>
            <a:endParaRPr kumimoji="1" lang="ja-JP" altLang="en-US"/>
          </a:p>
        </p:txBody>
      </p:sp>
      <p:sp>
        <p:nvSpPr>
          <p:cNvPr id="5" name="Footer Placeholder 4"/>
          <p:cNvSpPr>
            <a:spLocks noGrp="1"/>
          </p:cNvSpPr>
          <p:nvPr>
            <p:ph type="ftr" sz="quarter" idx="3"/>
          </p:nvPr>
        </p:nvSpPr>
        <p:spPr>
          <a:xfrm>
            <a:off x="3768310" y="14059015"/>
            <a:ext cx="3839408" cy="807586"/>
          </a:xfrm>
          <a:prstGeom prst="rect">
            <a:avLst/>
          </a:prstGeom>
        </p:spPr>
        <p:txBody>
          <a:bodyPr vert="horz" lIns="91440" tIns="45720" rIns="91440" bIns="45720" rtlCol="0" anchor="ctr"/>
          <a:lstStyle>
            <a:lvl1pPr algn="ctr">
              <a:defRPr sz="149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034317" y="14059015"/>
            <a:ext cx="2559606" cy="807586"/>
          </a:xfrm>
          <a:prstGeom prst="rect">
            <a:avLst/>
          </a:prstGeom>
        </p:spPr>
        <p:txBody>
          <a:bodyPr vert="horz" lIns="91440" tIns="45720" rIns="91440" bIns="45720" rtlCol="0" anchor="ctr"/>
          <a:lstStyle>
            <a:lvl1pPr algn="r">
              <a:defRPr sz="1493">
                <a:solidFill>
                  <a:schemeClr val="tx1">
                    <a:tint val="75000"/>
                  </a:schemeClr>
                </a:solidFill>
              </a:defRPr>
            </a:lvl1pPr>
          </a:lstStyle>
          <a:p>
            <a:fld id="{345EAC09-B0B8-4A11-9580-7D9748E75116}" type="slidenum">
              <a:rPr kumimoji="1" lang="ja-JP" altLang="en-US" smtClean="0"/>
              <a:t>‹#›</a:t>
            </a:fld>
            <a:endParaRPr kumimoji="1" lang="ja-JP" altLang="en-US"/>
          </a:p>
        </p:txBody>
      </p:sp>
    </p:spTree>
    <p:extLst>
      <p:ext uri="{BB962C8B-B14F-4D97-AF65-F5344CB8AC3E}">
        <p14:creationId xmlns:p14="http://schemas.microsoft.com/office/powerpoint/2010/main" val="11519134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137433" rtl="0" eaLnBrk="1" latinLnBrk="0" hangingPunct="1">
        <a:lnSpc>
          <a:spcPct val="90000"/>
        </a:lnSpc>
        <a:spcBef>
          <a:spcPct val="0"/>
        </a:spcBef>
        <a:buNone/>
        <a:defRPr kumimoji="1" sz="5474" kern="1200">
          <a:solidFill>
            <a:schemeClr val="tx1"/>
          </a:solidFill>
          <a:latin typeface="+mj-lt"/>
          <a:ea typeface="+mj-ea"/>
          <a:cs typeface="+mj-cs"/>
        </a:defRPr>
      </a:lvl1pPr>
    </p:titleStyle>
    <p:bodyStyle>
      <a:lvl1pPr marL="284358" indent="-284358" algn="l" defTabSz="1137433" rtl="0" eaLnBrk="1" latinLnBrk="0" hangingPunct="1">
        <a:lnSpc>
          <a:spcPct val="90000"/>
        </a:lnSpc>
        <a:spcBef>
          <a:spcPts val="1244"/>
        </a:spcBef>
        <a:buFont typeface="Arial" panose="020B0604020202020204" pitchFamily="34" charset="0"/>
        <a:buChar char="•"/>
        <a:defRPr kumimoji="1" sz="3483" kern="1200">
          <a:solidFill>
            <a:schemeClr val="tx1"/>
          </a:solidFill>
          <a:latin typeface="+mn-lt"/>
          <a:ea typeface="+mn-ea"/>
          <a:cs typeface="+mn-cs"/>
        </a:defRPr>
      </a:lvl1pPr>
      <a:lvl2pPr marL="853074" indent="-284358" algn="l" defTabSz="1137433" rtl="0" eaLnBrk="1" latinLnBrk="0" hangingPunct="1">
        <a:lnSpc>
          <a:spcPct val="90000"/>
        </a:lnSpc>
        <a:spcBef>
          <a:spcPts val="622"/>
        </a:spcBef>
        <a:buFont typeface="Arial" panose="020B0604020202020204" pitchFamily="34" charset="0"/>
        <a:buChar char="•"/>
        <a:defRPr kumimoji="1" sz="2986" kern="1200">
          <a:solidFill>
            <a:schemeClr val="tx1"/>
          </a:solidFill>
          <a:latin typeface="+mn-lt"/>
          <a:ea typeface="+mn-ea"/>
          <a:cs typeface="+mn-cs"/>
        </a:defRPr>
      </a:lvl2pPr>
      <a:lvl3pPr marL="1421791" indent="-284358" algn="l" defTabSz="1137433" rtl="0" eaLnBrk="1" latinLnBrk="0" hangingPunct="1">
        <a:lnSpc>
          <a:spcPct val="90000"/>
        </a:lnSpc>
        <a:spcBef>
          <a:spcPts val="622"/>
        </a:spcBef>
        <a:buFont typeface="Arial" panose="020B0604020202020204" pitchFamily="34" charset="0"/>
        <a:buChar char="•"/>
        <a:defRPr kumimoji="1" sz="2488" kern="1200">
          <a:solidFill>
            <a:schemeClr val="tx1"/>
          </a:solidFill>
          <a:latin typeface="+mn-lt"/>
          <a:ea typeface="+mn-ea"/>
          <a:cs typeface="+mn-cs"/>
        </a:defRPr>
      </a:lvl3pPr>
      <a:lvl4pPr marL="1990510" indent="-284358" algn="l" defTabSz="1137433" rtl="0" eaLnBrk="1" latinLnBrk="0" hangingPunct="1">
        <a:lnSpc>
          <a:spcPct val="90000"/>
        </a:lnSpc>
        <a:spcBef>
          <a:spcPts val="622"/>
        </a:spcBef>
        <a:buFont typeface="Arial" panose="020B0604020202020204" pitchFamily="34" charset="0"/>
        <a:buChar char="•"/>
        <a:defRPr kumimoji="1" sz="2239" kern="1200">
          <a:solidFill>
            <a:schemeClr val="tx1"/>
          </a:solidFill>
          <a:latin typeface="+mn-lt"/>
          <a:ea typeface="+mn-ea"/>
          <a:cs typeface="+mn-cs"/>
        </a:defRPr>
      </a:lvl4pPr>
      <a:lvl5pPr marL="2559226" indent="-284358" algn="l" defTabSz="1137433" rtl="0" eaLnBrk="1" latinLnBrk="0" hangingPunct="1">
        <a:lnSpc>
          <a:spcPct val="90000"/>
        </a:lnSpc>
        <a:spcBef>
          <a:spcPts val="622"/>
        </a:spcBef>
        <a:buFont typeface="Arial" panose="020B0604020202020204" pitchFamily="34" charset="0"/>
        <a:buChar char="•"/>
        <a:defRPr kumimoji="1" sz="2239" kern="1200">
          <a:solidFill>
            <a:schemeClr val="tx1"/>
          </a:solidFill>
          <a:latin typeface="+mn-lt"/>
          <a:ea typeface="+mn-ea"/>
          <a:cs typeface="+mn-cs"/>
        </a:defRPr>
      </a:lvl5pPr>
      <a:lvl6pPr marL="3127943" indent="-284358" algn="l" defTabSz="1137433" rtl="0" eaLnBrk="1" latinLnBrk="0" hangingPunct="1">
        <a:lnSpc>
          <a:spcPct val="90000"/>
        </a:lnSpc>
        <a:spcBef>
          <a:spcPts val="622"/>
        </a:spcBef>
        <a:buFont typeface="Arial" panose="020B0604020202020204" pitchFamily="34" charset="0"/>
        <a:buChar char="•"/>
        <a:defRPr kumimoji="1" sz="2239" kern="1200">
          <a:solidFill>
            <a:schemeClr val="tx1"/>
          </a:solidFill>
          <a:latin typeface="+mn-lt"/>
          <a:ea typeface="+mn-ea"/>
          <a:cs typeface="+mn-cs"/>
        </a:defRPr>
      </a:lvl6pPr>
      <a:lvl7pPr marL="3696659" indent="-284358" algn="l" defTabSz="1137433" rtl="0" eaLnBrk="1" latinLnBrk="0" hangingPunct="1">
        <a:lnSpc>
          <a:spcPct val="90000"/>
        </a:lnSpc>
        <a:spcBef>
          <a:spcPts val="622"/>
        </a:spcBef>
        <a:buFont typeface="Arial" panose="020B0604020202020204" pitchFamily="34" charset="0"/>
        <a:buChar char="•"/>
        <a:defRPr kumimoji="1" sz="2239" kern="1200">
          <a:solidFill>
            <a:schemeClr val="tx1"/>
          </a:solidFill>
          <a:latin typeface="+mn-lt"/>
          <a:ea typeface="+mn-ea"/>
          <a:cs typeface="+mn-cs"/>
        </a:defRPr>
      </a:lvl7pPr>
      <a:lvl8pPr marL="4265375" indent="-284358" algn="l" defTabSz="1137433" rtl="0" eaLnBrk="1" latinLnBrk="0" hangingPunct="1">
        <a:lnSpc>
          <a:spcPct val="90000"/>
        </a:lnSpc>
        <a:spcBef>
          <a:spcPts val="622"/>
        </a:spcBef>
        <a:buFont typeface="Arial" panose="020B0604020202020204" pitchFamily="34" charset="0"/>
        <a:buChar char="•"/>
        <a:defRPr kumimoji="1" sz="2239" kern="1200">
          <a:solidFill>
            <a:schemeClr val="tx1"/>
          </a:solidFill>
          <a:latin typeface="+mn-lt"/>
          <a:ea typeface="+mn-ea"/>
          <a:cs typeface="+mn-cs"/>
        </a:defRPr>
      </a:lvl8pPr>
      <a:lvl9pPr marL="4834092" indent="-284358" algn="l" defTabSz="1137433" rtl="0" eaLnBrk="1" latinLnBrk="0" hangingPunct="1">
        <a:lnSpc>
          <a:spcPct val="90000"/>
        </a:lnSpc>
        <a:spcBef>
          <a:spcPts val="622"/>
        </a:spcBef>
        <a:buFont typeface="Arial" panose="020B0604020202020204" pitchFamily="34" charset="0"/>
        <a:buChar char="•"/>
        <a:defRPr kumimoji="1" sz="2239" kern="1200">
          <a:solidFill>
            <a:schemeClr val="tx1"/>
          </a:solidFill>
          <a:latin typeface="+mn-lt"/>
          <a:ea typeface="+mn-ea"/>
          <a:cs typeface="+mn-cs"/>
        </a:defRPr>
      </a:lvl9pPr>
    </p:bodyStyle>
    <p:otherStyle>
      <a:defPPr>
        <a:defRPr lang="en-US"/>
      </a:defPPr>
      <a:lvl1pPr marL="0" algn="l" defTabSz="1137433" rtl="0" eaLnBrk="1" latinLnBrk="0" hangingPunct="1">
        <a:defRPr kumimoji="1" sz="2239" kern="1200">
          <a:solidFill>
            <a:schemeClr val="tx1"/>
          </a:solidFill>
          <a:latin typeface="+mn-lt"/>
          <a:ea typeface="+mn-ea"/>
          <a:cs typeface="+mn-cs"/>
        </a:defRPr>
      </a:lvl1pPr>
      <a:lvl2pPr marL="568716" algn="l" defTabSz="1137433" rtl="0" eaLnBrk="1" latinLnBrk="0" hangingPunct="1">
        <a:defRPr kumimoji="1" sz="2239" kern="1200">
          <a:solidFill>
            <a:schemeClr val="tx1"/>
          </a:solidFill>
          <a:latin typeface="+mn-lt"/>
          <a:ea typeface="+mn-ea"/>
          <a:cs typeface="+mn-cs"/>
        </a:defRPr>
      </a:lvl2pPr>
      <a:lvl3pPr marL="1137433" algn="l" defTabSz="1137433" rtl="0" eaLnBrk="1" latinLnBrk="0" hangingPunct="1">
        <a:defRPr kumimoji="1" sz="2239" kern="1200">
          <a:solidFill>
            <a:schemeClr val="tx1"/>
          </a:solidFill>
          <a:latin typeface="+mn-lt"/>
          <a:ea typeface="+mn-ea"/>
          <a:cs typeface="+mn-cs"/>
        </a:defRPr>
      </a:lvl3pPr>
      <a:lvl4pPr marL="1706152" algn="l" defTabSz="1137433" rtl="0" eaLnBrk="1" latinLnBrk="0" hangingPunct="1">
        <a:defRPr kumimoji="1" sz="2239" kern="1200">
          <a:solidFill>
            <a:schemeClr val="tx1"/>
          </a:solidFill>
          <a:latin typeface="+mn-lt"/>
          <a:ea typeface="+mn-ea"/>
          <a:cs typeface="+mn-cs"/>
        </a:defRPr>
      </a:lvl4pPr>
      <a:lvl5pPr marL="2274868" algn="l" defTabSz="1137433" rtl="0" eaLnBrk="1" latinLnBrk="0" hangingPunct="1">
        <a:defRPr kumimoji="1" sz="2239" kern="1200">
          <a:solidFill>
            <a:schemeClr val="tx1"/>
          </a:solidFill>
          <a:latin typeface="+mn-lt"/>
          <a:ea typeface="+mn-ea"/>
          <a:cs typeface="+mn-cs"/>
        </a:defRPr>
      </a:lvl5pPr>
      <a:lvl6pPr marL="2843585" algn="l" defTabSz="1137433" rtl="0" eaLnBrk="1" latinLnBrk="0" hangingPunct="1">
        <a:defRPr kumimoji="1" sz="2239" kern="1200">
          <a:solidFill>
            <a:schemeClr val="tx1"/>
          </a:solidFill>
          <a:latin typeface="+mn-lt"/>
          <a:ea typeface="+mn-ea"/>
          <a:cs typeface="+mn-cs"/>
        </a:defRPr>
      </a:lvl6pPr>
      <a:lvl7pPr marL="3412301" algn="l" defTabSz="1137433" rtl="0" eaLnBrk="1" latinLnBrk="0" hangingPunct="1">
        <a:defRPr kumimoji="1" sz="2239" kern="1200">
          <a:solidFill>
            <a:schemeClr val="tx1"/>
          </a:solidFill>
          <a:latin typeface="+mn-lt"/>
          <a:ea typeface="+mn-ea"/>
          <a:cs typeface="+mn-cs"/>
        </a:defRPr>
      </a:lvl7pPr>
      <a:lvl8pPr marL="3981017" algn="l" defTabSz="1137433" rtl="0" eaLnBrk="1" latinLnBrk="0" hangingPunct="1">
        <a:defRPr kumimoji="1" sz="2239" kern="1200">
          <a:solidFill>
            <a:schemeClr val="tx1"/>
          </a:solidFill>
          <a:latin typeface="+mn-lt"/>
          <a:ea typeface="+mn-ea"/>
          <a:cs typeface="+mn-cs"/>
        </a:defRPr>
      </a:lvl8pPr>
      <a:lvl9pPr marL="4549733" algn="l" defTabSz="1137433" rtl="0" eaLnBrk="1" latinLnBrk="0" hangingPunct="1">
        <a:defRPr kumimoji="1" sz="223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ppc.go.jp/legal/policy/roue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1" y="-1"/>
            <a:ext cx="2090057" cy="15168564"/>
          </a:xfrm>
          <a:prstGeom prst="rect">
            <a:avLst/>
          </a:prstGeom>
          <a:gradFill flip="none" rotWithShape="1">
            <a:gsLst>
              <a:gs pos="0">
                <a:schemeClr val="accent1">
                  <a:lumMod val="10000"/>
                  <a:lumOff val="90000"/>
                  <a:alpha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6"/>
          </a:p>
        </p:txBody>
      </p:sp>
      <p:sp>
        <p:nvSpPr>
          <p:cNvPr id="5" name="テキスト ボックス 4"/>
          <p:cNvSpPr txBox="1"/>
          <p:nvPr/>
        </p:nvSpPr>
        <p:spPr>
          <a:xfrm>
            <a:off x="1" y="154430"/>
            <a:ext cx="11376025" cy="2026882"/>
          </a:xfrm>
          <a:prstGeom prst="rect">
            <a:avLst/>
          </a:prstGeom>
          <a:noFill/>
        </p:spPr>
        <p:txBody>
          <a:bodyPr wrap="square" rtlCol="0">
            <a:noAutofit/>
          </a:bodyPr>
          <a:lstStyle/>
          <a:p>
            <a:r>
              <a:rPr lang="ja-JP" altLang="en-US" sz="4399" dirty="0">
                <a:ln w="0"/>
                <a:solidFill>
                  <a:schemeClr val="accent4">
                    <a:lumMod val="75000"/>
                  </a:schemeClr>
                </a:solidFill>
                <a:effectLst>
                  <a:outerShdw blurRad="38100" dist="25400" dir="5400000" algn="ctr" rotWithShape="0">
                    <a:srgbClr val="6E747A">
                      <a:alpha val="43000"/>
                    </a:srgbClr>
                  </a:outerShdw>
                </a:effectLst>
              </a:rPr>
              <a:t>　事業者の皆さん</a:t>
            </a:r>
            <a:endParaRPr lang="en-US" altLang="ja-JP" sz="4399" dirty="0"/>
          </a:p>
          <a:p>
            <a:r>
              <a:rPr lang="ja-JP" altLang="en-US" sz="4399" b="1" dirty="0">
                <a:ln w="22225">
                  <a:solidFill>
                    <a:schemeClr val="accent2"/>
                  </a:solidFill>
                  <a:prstDash val="solid"/>
                </a:ln>
                <a:solidFill>
                  <a:schemeClr val="accent1">
                    <a:lumMod val="75000"/>
                  </a:schemeClr>
                </a:solidFill>
              </a:rPr>
              <a:t>　　マイナンバー（個人番号）を</a:t>
            </a:r>
            <a:endParaRPr lang="en-US" altLang="ja-JP" sz="4399" b="1" dirty="0">
              <a:ln w="22225">
                <a:solidFill>
                  <a:schemeClr val="accent2"/>
                </a:solidFill>
                <a:prstDash val="solid"/>
              </a:ln>
              <a:solidFill>
                <a:schemeClr val="accent1">
                  <a:lumMod val="75000"/>
                </a:schemeClr>
              </a:solidFill>
            </a:endParaRPr>
          </a:p>
          <a:p>
            <a:pPr algn="ctr"/>
            <a:r>
              <a:rPr lang="ja-JP" altLang="en-US" sz="4399" b="1" dirty="0">
                <a:ln w="22225">
                  <a:solidFill>
                    <a:schemeClr val="accent2"/>
                  </a:solidFill>
                  <a:prstDash val="solid"/>
                </a:ln>
                <a:solidFill>
                  <a:schemeClr val="accent1">
                    <a:lumMod val="75000"/>
                  </a:schemeClr>
                </a:solidFill>
              </a:rPr>
              <a:t>　　　　　正しく取り扱っていますか</a:t>
            </a:r>
            <a:endParaRPr lang="en-US" altLang="ja-JP" sz="3200" b="1" dirty="0">
              <a:solidFill>
                <a:srgbClr val="C00000"/>
              </a:solidFill>
              <a:effectLst>
                <a:glow rad="228600">
                  <a:schemeClr val="bg1"/>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54759" y="100788"/>
            <a:ext cx="1675495" cy="22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テキスト ボックス 32"/>
          <p:cNvSpPr txBox="1"/>
          <p:nvPr/>
        </p:nvSpPr>
        <p:spPr>
          <a:xfrm>
            <a:off x="9574799" y="2278928"/>
            <a:ext cx="1836205"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愛称：マイナちゃん</a:t>
            </a:r>
          </a:p>
        </p:txBody>
      </p:sp>
      <p:sp>
        <p:nvSpPr>
          <p:cNvPr id="35" name="タイトル 1"/>
          <p:cNvSpPr txBox="1">
            <a:spLocks/>
          </p:cNvSpPr>
          <p:nvPr/>
        </p:nvSpPr>
        <p:spPr>
          <a:xfrm>
            <a:off x="324012" y="2673647"/>
            <a:ext cx="10728000" cy="7236000"/>
          </a:xfrm>
          <a:prstGeom prst="rect">
            <a:avLst/>
          </a:prstGeom>
          <a:solidFill>
            <a:schemeClr val="bg1"/>
          </a:solidFill>
          <a:ln w="44450">
            <a:solidFill>
              <a:schemeClr val="accent1"/>
            </a:solidFill>
          </a:ln>
        </p:spPr>
        <p:txBody>
          <a:bodyPr vert="horz" lIns="91439" tIns="45720" rIns="91439" bIns="45720" rtlCol="0" anchor="t" anchorCtr="0">
            <a:noAutofit/>
          </a:bodyPr>
          <a:lstStyle>
            <a:lvl1pPr algn="l" defTabSz="1137605" rtl="0" eaLnBrk="1" latinLnBrk="0" hangingPunct="1">
              <a:lnSpc>
                <a:spcPct val="90000"/>
              </a:lnSpc>
              <a:spcBef>
                <a:spcPct val="0"/>
              </a:spcBef>
              <a:buNone/>
              <a:defRPr kumimoji="1" sz="5474" kern="1200">
                <a:solidFill>
                  <a:schemeClr val="tx1"/>
                </a:solidFill>
                <a:latin typeface="+mj-lt"/>
                <a:ea typeface="+mj-ea"/>
                <a:cs typeface="+mj-cs"/>
              </a:defRPr>
            </a:lvl1pPr>
          </a:lstStyle>
          <a:p>
            <a:pPr>
              <a:lnSpc>
                <a:spcPct val="100000"/>
              </a:lnSpc>
            </a:pPr>
            <a:endParaRPr lang="en-US" altLang="ja-JP" sz="2001" dirty="0">
              <a:latin typeface="+mj-ea"/>
            </a:endParaRPr>
          </a:p>
          <a:p>
            <a:pPr>
              <a:lnSpc>
                <a:spcPct val="100000"/>
              </a:lnSpc>
            </a:pPr>
            <a:r>
              <a:rPr lang="ja-JP" altLang="en-US" sz="3200" dirty="0">
                <a:latin typeface="+mj-ea"/>
              </a:rPr>
              <a:t> 事業者</a:t>
            </a:r>
            <a:r>
              <a:rPr lang="ja-JP" altLang="en-US" sz="2400" dirty="0">
                <a:latin typeface="+mj-ea"/>
              </a:rPr>
              <a:t>は、行政手続などのため、</a:t>
            </a:r>
            <a:r>
              <a:rPr lang="ja-JP" altLang="en-US" sz="3200" dirty="0">
                <a:latin typeface="+mj-ea"/>
              </a:rPr>
              <a:t>従業員</a:t>
            </a:r>
            <a:r>
              <a:rPr lang="ja-JP" altLang="en-US" sz="2400" dirty="0">
                <a:latin typeface="+mj-ea"/>
              </a:rPr>
              <a:t>などのマイナンバーを取り扱います。</a:t>
            </a:r>
            <a:endParaRPr lang="en-US" altLang="ja-JP" sz="2400" dirty="0">
              <a:latin typeface="+mj-ea"/>
            </a:endParaRPr>
          </a:p>
          <a:p>
            <a:pPr>
              <a:lnSpc>
                <a:spcPct val="120000"/>
              </a:lnSpc>
              <a:spcBef>
                <a:spcPts val="0"/>
              </a:spcBef>
            </a:pPr>
            <a:endParaRPr lang="en-US" altLang="ja-JP" sz="1199" dirty="0">
              <a:latin typeface="+mj-ea"/>
            </a:endParaRPr>
          </a:p>
          <a:p>
            <a:pPr marL="269960" indent="-457130">
              <a:lnSpc>
                <a:spcPct val="100000"/>
              </a:lnSpc>
              <a:spcBef>
                <a:spcPts val="0"/>
              </a:spcBef>
            </a:pPr>
            <a:r>
              <a:rPr lang="ja-JP" altLang="en-US" sz="2200" dirty="0">
                <a:latin typeface="ＭＳ ゴシック" panose="020B0609070205080204" pitchFamily="49" charset="-128"/>
                <a:ea typeface="ＭＳ ゴシック" panose="020B0609070205080204" pitchFamily="49" charset="-128"/>
              </a:rPr>
              <a:t>・事業者は、社会保険の手続や源泉徴収票の作成などにおいて、従業員などからマイナンバーの提出を受け、書類などに記載します。</a:t>
            </a:r>
            <a:endParaRPr lang="en-US" altLang="ja-JP" sz="2200" dirty="0">
              <a:latin typeface="ＭＳ ゴシック" panose="020B0609070205080204" pitchFamily="49" charset="-128"/>
              <a:ea typeface="ＭＳ ゴシック" panose="020B0609070205080204" pitchFamily="49" charset="-128"/>
            </a:endParaRPr>
          </a:p>
          <a:p>
            <a:pPr marL="269960" indent="-457130">
              <a:lnSpc>
                <a:spcPct val="100000"/>
              </a:lnSpc>
              <a:spcBef>
                <a:spcPts val="1199"/>
              </a:spcBef>
            </a:pPr>
            <a:r>
              <a:rPr lang="ja-JP" altLang="en-US" sz="2200" dirty="0">
                <a:latin typeface="ＭＳ ゴシック" panose="020B0609070205080204" pitchFamily="49" charset="-128"/>
                <a:ea typeface="ＭＳ ゴシック" panose="020B0609070205080204" pitchFamily="49" charset="-128"/>
              </a:rPr>
              <a:t>・マイナンバーを取り扱う際には、４つのルールを守りましょう！</a:t>
            </a:r>
            <a:endParaRPr lang="en-US" altLang="ja-JP" sz="2200" dirty="0">
              <a:latin typeface="ＭＳ ゴシック" panose="020B0609070205080204" pitchFamily="49" charset="-128"/>
              <a:ea typeface="ＭＳ ゴシック" panose="020B0609070205080204" pitchFamily="49" charset="-128"/>
            </a:endParaRPr>
          </a:p>
        </p:txBody>
      </p:sp>
      <p:pic>
        <p:nvPicPr>
          <p:cNvPr id="36"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97959">
                        <a14:foregroundMark x1="46259" y1="65476" x2="46259" y2="65476"/>
                        <a14:foregroundMark x1="50340" y1="60119" x2="50340" y2="60119"/>
                        <a14:foregroundMark x1="57823" y1="52381" x2="63946" y2="63095"/>
                        <a14:foregroundMark x1="66667" y1="16667" x2="66667" y2="28571"/>
                        <a14:foregroundMark x1="29932" y1="26786" x2="29932" y2="26786"/>
                        <a14:foregroundMark x1="29932" y1="19048" x2="31293" y2="11905"/>
                        <a14:foregroundMark x1="46259" y1="69048" x2="34694" y2="76786"/>
                        <a14:foregroundMark x1="57823" y1="64286" x2="70748" y2="72024"/>
                        <a14:foregroundMark x1="64626" y1="70238" x2="43537" y2="86310"/>
                        <a14:foregroundMark x1="40816" y1="74405" x2="20408" y2="83333"/>
                        <a14:foregroundMark x1="54422" y1="79167" x2="83673" y2="79762"/>
                      </a14:backgroundRemoval>
                    </a14:imgEffect>
                  </a14:imgLayer>
                </a14:imgProps>
              </a:ext>
              <a:ext uri="{28A0092B-C50C-407E-A947-70E740481C1C}">
                <a14:useLocalDpi xmlns:a14="http://schemas.microsoft.com/office/drawing/2010/main" val="0"/>
              </a:ext>
            </a:extLst>
          </a:blip>
          <a:srcRect/>
          <a:stretch>
            <a:fillRect/>
          </a:stretch>
        </p:blipFill>
        <p:spPr bwMode="auto">
          <a:xfrm rot="20814434">
            <a:off x="146203" y="2043604"/>
            <a:ext cx="826892" cy="945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グループ化 7"/>
          <p:cNvGrpSpPr/>
          <p:nvPr/>
        </p:nvGrpSpPr>
        <p:grpSpPr>
          <a:xfrm>
            <a:off x="752460" y="5144950"/>
            <a:ext cx="9871110" cy="4489963"/>
            <a:chOff x="847271" y="5144950"/>
            <a:chExt cx="9871110" cy="4489963"/>
          </a:xfrm>
        </p:grpSpPr>
        <p:sp>
          <p:nvSpPr>
            <p:cNvPr id="42" name="角丸四角形 41"/>
            <p:cNvSpPr/>
            <p:nvPr/>
          </p:nvSpPr>
          <p:spPr>
            <a:xfrm>
              <a:off x="847271" y="5144950"/>
              <a:ext cx="4860000" cy="2196000"/>
            </a:xfrm>
            <a:prstGeom prst="roundRect">
              <a:avLst>
                <a:gd name="adj" fmla="val 4654"/>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lIns="90000" tIns="216000" rtlCol="0" anchor="t" anchorCtr="0"/>
            <a:lstStyle/>
            <a:p>
              <a:pPr algn="ctr" defTabSz="914263" fontAlgn="base">
                <a:spcBef>
                  <a:spcPct val="0"/>
                </a:spcBef>
                <a:spcAft>
                  <a:spcPct val="0"/>
                </a:spcAft>
                <a:defRPr/>
              </a:pPr>
              <a:r>
                <a:rPr kumimoji="0" lang="ja-JP" altLang="en-US" sz="2001" b="1" kern="0" dirty="0">
                  <a:ln w="9525">
                    <a:noFill/>
                  </a:ln>
                  <a:solidFill>
                    <a:srgbClr val="0070C0"/>
                  </a:solidFill>
                  <a:latin typeface="ＭＳ ゴシック" panose="020B0609070205080204" pitchFamily="49" charset="-128"/>
                  <a:ea typeface="ＭＳ ゴシック" panose="020B0609070205080204" pitchFamily="49" charset="-128"/>
                </a:rPr>
                <a:t>取得・利用・提供</a:t>
              </a:r>
              <a:endParaRPr kumimoji="0" lang="en-US" altLang="ja-JP" sz="2001" b="1" kern="0" dirty="0">
                <a:ln w="9525">
                  <a:noFill/>
                </a:ln>
                <a:solidFill>
                  <a:srgbClr val="0070C0"/>
                </a:solidFill>
                <a:latin typeface="ＭＳ ゴシック" panose="020B0609070205080204" pitchFamily="49" charset="-128"/>
                <a:ea typeface="ＭＳ ゴシック" panose="020B0609070205080204" pitchFamily="49" charset="-128"/>
              </a:endParaRPr>
            </a:p>
            <a:p>
              <a:pPr algn="ctr" defTabSz="914263" fontAlgn="base">
                <a:spcBef>
                  <a:spcPct val="0"/>
                </a:spcBef>
                <a:spcAft>
                  <a:spcPct val="0"/>
                </a:spcAft>
                <a:defRPr/>
              </a:pPr>
              <a:r>
                <a:rPr kumimoji="0" lang="ja-JP" altLang="en-US" sz="2001" b="1" kern="0" dirty="0">
                  <a:ln w="9525">
                    <a:noFill/>
                  </a:ln>
                  <a:solidFill>
                    <a:srgbClr val="0070C0"/>
                  </a:solidFill>
                  <a:latin typeface="ＭＳ ゴシック" panose="020B0609070205080204" pitchFamily="49" charset="-128"/>
                  <a:ea typeface="ＭＳ ゴシック" panose="020B0609070205080204" pitchFamily="49" charset="-128"/>
                </a:rPr>
                <a:t>のルール</a:t>
              </a:r>
              <a:endParaRPr kumimoji="0" lang="en-US" altLang="ja-JP" sz="2001" b="1" kern="0" dirty="0">
                <a:ln w="9525">
                  <a:noFill/>
                </a:ln>
                <a:solidFill>
                  <a:srgbClr val="0070C0"/>
                </a:solidFill>
                <a:latin typeface="ＭＳ ゴシック" panose="020B0609070205080204" pitchFamily="49" charset="-128"/>
                <a:ea typeface="ＭＳ ゴシック" panose="020B0609070205080204" pitchFamily="49" charset="-128"/>
              </a:endParaRPr>
            </a:p>
          </p:txBody>
        </p:sp>
        <p:grpSp>
          <p:nvGrpSpPr>
            <p:cNvPr id="43" name="グループ化 42"/>
            <p:cNvGrpSpPr/>
            <p:nvPr/>
          </p:nvGrpSpPr>
          <p:grpSpPr>
            <a:xfrm>
              <a:off x="887834" y="6070761"/>
              <a:ext cx="4717243" cy="1247663"/>
              <a:chOff x="279249" y="1854000"/>
              <a:chExt cx="4717243" cy="1247663"/>
            </a:xfrm>
          </p:grpSpPr>
          <p:pic>
            <p:nvPicPr>
              <p:cNvPr id="44"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9249" y="2332800"/>
                <a:ext cx="547049" cy="76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円形吹き出し 44"/>
              <p:cNvSpPr/>
              <p:nvPr/>
            </p:nvSpPr>
            <p:spPr>
              <a:xfrm>
                <a:off x="856492" y="1854000"/>
                <a:ext cx="4140000" cy="1152698"/>
              </a:xfrm>
              <a:prstGeom prst="wedgeEllipseCallout">
                <a:avLst>
                  <a:gd name="adj1" fmla="val -51976"/>
                  <a:gd name="adj2" fmla="val 25073"/>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lIns="35999" tIns="35999" rIns="35999" bIns="35999" rtlCol="0" anchor="ctr"/>
              <a:lstStyle/>
              <a:p>
                <a:pPr marL="182536" indent="-182536" defTabSz="914263" fontAlgn="base">
                  <a:spcBef>
                    <a:spcPct val="0"/>
                  </a:spcBef>
                  <a:spcAft>
                    <a:spcPct val="0"/>
                  </a:spcAft>
                  <a:defRPr/>
                </a:pPr>
                <a:r>
                  <a:rPr kumimoji="0" lang="ja-JP" altLang="en-US" sz="1400" b="1" kern="0" dirty="0">
                    <a:ln w="9525">
                      <a:noFill/>
                    </a:ln>
                    <a:solidFill>
                      <a:srgbClr val="0070C0"/>
                    </a:solidFill>
                    <a:latin typeface="ＭＳ ゴシック" panose="020B0609070205080204" pitchFamily="49" charset="-128"/>
                    <a:ea typeface="ＭＳ ゴシック" panose="020B0609070205080204" pitchFamily="49" charset="-128"/>
                  </a:rPr>
                  <a:t>○個人番号の取得・利用・提供は、法令で決められた場合だけ</a:t>
                </a:r>
                <a:endParaRPr kumimoji="0" lang="en-US" altLang="ja-JP" sz="1400" b="1" kern="0" dirty="0">
                  <a:ln w="9525">
                    <a:noFill/>
                  </a:ln>
                  <a:solidFill>
                    <a:srgbClr val="0070C0"/>
                  </a:solidFill>
                  <a:latin typeface="ＭＳ ゴシック" panose="020B0609070205080204" pitchFamily="49" charset="-128"/>
                  <a:ea typeface="ＭＳ ゴシック" panose="020B0609070205080204" pitchFamily="49" charset="-128"/>
                </a:endParaRPr>
              </a:p>
              <a:p>
                <a:pPr marL="141267" indent="-141267" defTabSz="914263" fontAlgn="base">
                  <a:spcBef>
                    <a:spcPct val="0"/>
                  </a:spcBef>
                  <a:spcAft>
                    <a:spcPct val="0"/>
                  </a:spcAft>
                  <a:defRPr/>
                </a:pPr>
                <a:r>
                  <a:rPr kumimoji="0" lang="ja-JP" altLang="en-US" sz="1400" b="1" kern="0" dirty="0">
                    <a:ln w="9525">
                      <a:noFill/>
                    </a:ln>
                    <a:solidFill>
                      <a:srgbClr val="0070C0"/>
                    </a:solidFill>
                    <a:latin typeface="ＭＳ ゴシック" panose="020B0609070205080204" pitchFamily="49" charset="-128"/>
                    <a:ea typeface="ＭＳ ゴシック" panose="020B0609070205080204" pitchFamily="49" charset="-128"/>
                  </a:rPr>
                  <a:t>○これ以外では、「取れない」</a:t>
                </a:r>
                <a:endParaRPr kumimoji="0" lang="en-US" altLang="ja-JP" sz="1400" b="1" kern="0" dirty="0">
                  <a:ln w="9525">
                    <a:noFill/>
                  </a:ln>
                  <a:solidFill>
                    <a:srgbClr val="0070C0"/>
                  </a:solidFill>
                  <a:latin typeface="ＭＳ ゴシック" panose="020B0609070205080204" pitchFamily="49" charset="-128"/>
                  <a:ea typeface="ＭＳ ゴシック" panose="020B0609070205080204" pitchFamily="49" charset="-128"/>
                </a:endParaRPr>
              </a:p>
              <a:p>
                <a:pPr marL="196820" indent="-112696" defTabSz="914263" fontAlgn="base">
                  <a:spcBef>
                    <a:spcPct val="0"/>
                  </a:spcBef>
                  <a:spcAft>
                    <a:spcPct val="0"/>
                  </a:spcAft>
                  <a:defRPr/>
                </a:pPr>
                <a:r>
                  <a:rPr kumimoji="0" lang="ja-JP" altLang="en-US" sz="1400" b="1" kern="0" dirty="0">
                    <a:ln w="9525">
                      <a:noFill/>
                    </a:ln>
                    <a:solidFill>
                      <a:srgbClr val="0070C0"/>
                    </a:solidFill>
                    <a:latin typeface="ＭＳ ゴシック" panose="020B0609070205080204" pitchFamily="49" charset="-128"/>
                    <a:ea typeface="ＭＳ ゴシック" panose="020B0609070205080204" pitchFamily="49" charset="-128"/>
                  </a:rPr>
                  <a:t> 「使えない」「渡せない」</a:t>
                </a:r>
              </a:p>
            </p:txBody>
          </p:sp>
        </p:grpSp>
        <p:sp>
          <p:nvSpPr>
            <p:cNvPr id="47" name="角丸四角形 46"/>
            <p:cNvSpPr/>
            <p:nvPr/>
          </p:nvSpPr>
          <p:spPr>
            <a:xfrm>
              <a:off x="5858381" y="5144950"/>
              <a:ext cx="4860000" cy="2196000"/>
            </a:xfrm>
            <a:prstGeom prst="roundRect">
              <a:avLst>
                <a:gd name="adj" fmla="val 4654"/>
              </a:avLst>
            </a:prstGeom>
            <a:gradFill rotWithShape="1">
              <a:gsLst>
                <a:gs pos="0">
                  <a:srgbClr val="9BBB59">
                    <a:tint val="50000"/>
                    <a:satMod val="300000"/>
                  </a:srgbClr>
                </a:gs>
                <a:gs pos="35000">
                  <a:srgbClr val="9BBB59">
                    <a:tint val="37000"/>
                    <a:satMod val="300000"/>
                  </a:srgbClr>
                </a:gs>
                <a:gs pos="100000">
                  <a:srgbClr val="EBFDC8"/>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tIns="216000" rtlCol="0" anchor="t" anchorCtr="0"/>
            <a:lstStyle/>
            <a:p>
              <a:pPr algn="ctr" defTabSz="914263" fontAlgn="base">
                <a:spcBef>
                  <a:spcPct val="0"/>
                </a:spcBef>
                <a:spcAft>
                  <a:spcPct val="0"/>
                </a:spcAft>
                <a:defRPr/>
              </a:pPr>
              <a:r>
                <a:rPr kumimoji="0" lang="ja-JP" altLang="en-US" sz="2001" b="1" kern="0" dirty="0">
                  <a:ln w="9525">
                    <a:noFill/>
                  </a:ln>
                  <a:solidFill>
                    <a:srgbClr val="0070C0"/>
                  </a:solidFill>
                  <a:latin typeface="ＭＳ ゴシック" panose="020B0609070205080204" pitchFamily="49" charset="-128"/>
                  <a:ea typeface="ＭＳ ゴシック" panose="020B0609070205080204" pitchFamily="49" charset="-128"/>
                </a:rPr>
                <a:t>保管・廃棄</a:t>
              </a:r>
              <a:endParaRPr kumimoji="0" lang="en-US" altLang="ja-JP" sz="2001" b="1" kern="0" dirty="0">
                <a:ln w="9525">
                  <a:noFill/>
                </a:ln>
                <a:solidFill>
                  <a:srgbClr val="0070C0"/>
                </a:solidFill>
                <a:latin typeface="ＭＳ ゴシック" panose="020B0609070205080204" pitchFamily="49" charset="-128"/>
                <a:ea typeface="ＭＳ ゴシック" panose="020B0609070205080204" pitchFamily="49" charset="-128"/>
              </a:endParaRPr>
            </a:p>
            <a:p>
              <a:pPr algn="ctr" defTabSz="914263" fontAlgn="base">
                <a:spcBef>
                  <a:spcPct val="0"/>
                </a:spcBef>
                <a:spcAft>
                  <a:spcPct val="0"/>
                </a:spcAft>
                <a:defRPr/>
              </a:pPr>
              <a:r>
                <a:rPr kumimoji="0" lang="ja-JP" altLang="en-US" sz="2001" b="1" kern="0" dirty="0">
                  <a:ln w="9525">
                    <a:noFill/>
                  </a:ln>
                  <a:solidFill>
                    <a:srgbClr val="0070C0"/>
                  </a:solidFill>
                  <a:latin typeface="ＭＳ ゴシック" panose="020B0609070205080204" pitchFamily="49" charset="-128"/>
                  <a:ea typeface="ＭＳ ゴシック" panose="020B0609070205080204" pitchFamily="49" charset="-128"/>
                </a:rPr>
                <a:t>のルール</a:t>
              </a:r>
              <a:endParaRPr kumimoji="0" lang="en-US" altLang="ja-JP" sz="2001" b="1" kern="0" dirty="0">
                <a:ln w="9525">
                  <a:noFill/>
                </a:ln>
                <a:solidFill>
                  <a:srgbClr val="0070C0"/>
                </a:solidFill>
                <a:latin typeface="ＭＳ ゴシック" panose="020B0609070205080204" pitchFamily="49" charset="-128"/>
                <a:ea typeface="ＭＳ ゴシック" panose="020B0609070205080204" pitchFamily="49" charset="-128"/>
              </a:endParaRPr>
            </a:p>
          </p:txBody>
        </p:sp>
        <p:grpSp>
          <p:nvGrpSpPr>
            <p:cNvPr id="48" name="グループ化 47"/>
            <p:cNvGrpSpPr/>
            <p:nvPr/>
          </p:nvGrpSpPr>
          <p:grpSpPr>
            <a:xfrm>
              <a:off x="5889834" y="6070761"/>
              <a:ext cx="4716691" cy="1247663"/>
              <a:chOff x="5208509" y="1854000"/>
              <a:chExt cx="4716691" cy="1247663"/>
            </a:xfrm>
          </p:grpSpPr>
          <p:pic>
            <p:nvPicPr>
              <p:cNvPr id="49"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8509" y="2332800"/>
                <a:ext cx="547049" cy="76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 name="円形吹き出し 49"/>
              <p:cNvSpPr/>
              <p:nvPr/>
            </p:nvSpPr>
            <p:spPr>
              <a:xfrm>
                <a:off x="5785200" y="1854000"/>
                <a:ext cx="4140000" cy="1152698"/>
              </a:xfrm>
              <a:prstGeom prst="wedgeEllipseCallout">
                <a:avLst>
                  <a:gd name="adj1" fmla="val -51976"/>
                  <a:gd name="adj2" fmla="val 25073"/>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lIns="288000" tIns="35999" rIns="35999" bIns="35999" rtlCol="0" anchor="ctr"/>
              <a:lstStyle/>
              <a:p>
                <a:pPr marL="182536" indent="-182536" defTabSz="914263" fontAlgn="base">
                  <a:spcBef>
                    <a:spcPct val="0"/>
                  </a:spcBef>
                  <a:spcAft>
                    <a:spcPct val="0"/>
                  </a:spcAft>
                  <a:defRPr/>
                </a:pPr>
                <a:r>
                  <a:rPr kumimoji="0" lang="ja-JP" altLang="en-US" sz="1400" b="1" kern="0" dirty="0">
                    <a:ln w="9525">
                      <a:noFill/>
                    </a:ln>
                    <a:solidFill>
                      <a:srgbClr val="0070C0"/>
                    </a:solidFill>
                    <a:latin typeface="ＭＳ ゴシック" panose="020B0609070205080204" pitchFamily="49" charset="-128"/>
                    <a:ea typeface="ＭＳ ゴシック" panose="020B0609070205080204" pitchFamily="49" charset="-128"/>
                  </a:rPr>
                  <a:t>○必要がある場合だけ保管</a:t>
                </a:r>
                <a:endParaRPr kumimoji="0" lang="en-US" altLang="ja-JP" sz="1400" b="1" kern="0" dirty="0">
                  <a:ln w="9525">
                    <a:noFill/>
                  </a:ln>
                  <a:solidFill>
                    <a:srgbClr val="0070C0"/>
                  </a:solidFill>
                  <a:latin typeface="ＭＳ ゴシック" panose="020B0609070205080204" pitchFamily="49" charset="-128"/>
                  <a:ea typeface="ＭＳ ゴシック" panose="020B0609070205080204" pitchFamily="49" charset="-128"/>
                </a:endParaRPr>
              </a:p>
              <a:p>
                <a:pPr marL="182536" indent="-182536" defTabSz="914263" fontAlgn="base">
                  <a:spcBef>
                    <a:spcPct val="0"/>
                  </a:spcBef>
                  <a:spcAft>
                    <a:spcPct val="0"/>
                  </a:spcAft>
                  <a:defRPr/>
                </a:pPr>
                <a:r>
                  <a:rPr kumimoji="0" lang="ja-JP" altLang="en-US" sz="1400" b="1" kern="0" dirty="0">
                    <a:ln w="9525">
                      <a:noFill/>
                    </a:ln>
                    <a:solidFill>
                      <a:srgbClr val="0070C0"/>
                    </a:solidFill>
                    <a:latin typeface="ＭＳ ゴシック" panose="020B0609070205080204" pitchFamily="49" charset="-128"/>
                    <a:ea typeface="ＭＳ ゴシック" panose="020B0609070205080204" pitchFamily="49" charset="-128"/>
                  </a:rPr>
                  <a:t>○必要がなくなったら廃棄</a:t>
                </a:r>
              </a:p>
            </p:txBody>
          </p:sp>
        </p:grpSp>
        <p:sp>
          <p:nvSpPr>
            <p:cNvPr id="52" name="角丸四角形 51"/>
            <p:cNvSpPr/>
            <p:nvPr/>
          </p:nvSpPr>
          <p:spPr>
            <a:xfrm>
              <a:off x="847271" y="7438913"/>
              <a:ext cx="4860000" cy="2196000"/>
            </a:xfrm>
            <a:prstGeom prst="roundRect">
              <a:avLst>
                <a:gd name="adj" fmla="val 4654"/>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tIns="216000" rtlCol="0" anchor="t" anchorCtr="0"/>
            <a:lstStyle/>
            <a:p>
              <a:pPr algn="ctr" defTabSz="914263" fontAlgn="base">
                <a:spcBef>
                  <a:spcPct val="0"/>
                </a:spcBef>
                <a:spcAft>
                  <a:spcPct val="0"/>
                </a:spcAft>
                <a:defRPr/>
              </a:pPr>
              <a:r>
                <a:rPr kumimoji="0" lang="ja-JP" altLang="en-US" sz="2001" b="1" kern="0" dirty="0">
                  <a:ln w="9525">
                    <a:noFill/>
                  </a:ln>
                  <a:solidFill>
                    <a:srgbClr val="0070C0"/>
                  </a:solidFill>
                  <a:latin typeface="ＭＳ ゴシック" panose="020B0609070205080204" pitchFamily="49" charset="-128"/>
                  <a:ea typeface="ＭＳ ゴシック" panose="020B0609070205080204" pitchFamily="49" charset="-128"/>
                </a:rPr>
                <a:t>委託</a:t>
              </a:r>
              <a:endParaRPr kumimoji="0" lang="en-US" altLang="ja-JP" sz="2001" b="1" kern="0" dirty="0">
                <a:ln w="9525">
                  <a:noFill/>
                </a:ln>
                <a:solidFill>
                  <a:srgbClr val="0070C0"/>
                </a:solidFill>
                <a:latin typeface="ＭＳ ゴシック" panose="020B0609070205080204" pitchFamily="49" charset="-128"/>
                <a:ea typeface="ＭＳ ゴシック" panose="020B0609070205080204" pitchFamily="49" charset="-128"/>
              </a:endParaRPr>
            </a:p>
            <a:p>
              <a:pPr algn="ctr" defTabSz="914263" fontAlgn="base">
                <a:spcBef>
                  <a:spcPct val="0"/>
                </a:spcBef>
                <a:spcAft>
                  <a:spcPct val="0"/>
                </a:spcAft>
                <a:defRPr/>
              </a:pPr>
              <a:r>
                <a:rPr kumimoji="0" lang="ja-JP" altLang="en-US" sz="2001" b="1" kern="0" dirty="0">
                  <a:ln w="9525">
                    <a:noFill/>
                  </a:ln>
                  <a:solidFill>
                    <a:srgbClr val="0070C0"/>
                  </a:solidFill>
                  <a:latin typeface="ＭＳ ゴシック" panose="020B0609070205080204" pitchFamily="49" charset="-128"/>
                  <a:ea typeface="ＭＳ ゴシック" panose="020B0609070205080204" pitchFamily="49" charset="-128"/>
                </a:rPr>
                <a:t>のルール</a:t>
              </a:r>
              <a:endParaRPr kumimoji="0" lang="en-US" altLang="ja-JP" sz="2001" b="1" kern="0" dirty="0">
                <a:ln w="9525">
                  <a:noFill/>
                </a:ln>
                <a:solidFill>
                  <a:srgbClr val="0070C0"/>
                </a:solidFill>
                <a:latin typeface="ＭＳ ゴシック" panose="020B0609070205080204" pitchFamily="49" charset="-128"/>
                <a:ea typeface="ＭＳ ゴシック" panose="020B0609070205080204" pitchFamily="49" charset="-128"/>
              </a:endParaRPr>
            </a:p>
          </p:txBody>
        </p:sp>
        <p:grpSp>
          <p:nvGrpSpPr>
            <p:cNvPr id="53" name="グループ化 52"/>
            <p:cNvGrpSpPr/>
            <p:nvPr/>
          </p:nvGrpSpPr>
          <p:grpSpPr>
            <a:xfrm>
              <a:off x="887834" y="8354178"/>
              <a:ext cx="4717243" cy="1218668"/>
              <a:chOff x="279249" y="4626195"/>
              <a:chExt cx="4717243" cy="1218668"/>
            </a:xfrm>
          </p:grpSpPr>
          <p:pic>
            <p:nvPicPr>
              <p:cNvPr id="54"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9249" y="5076000"/>
                <a:ext cx="547049" cy="76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 name="円形吹き出し 54"/>
              <p:cNvSpPr/>
              <p:nvPr/>
            </p:nvSpPr>
            <p:spPr>
              <a:xfrm>
                <a:off x="856492" y="4626195"/>
                <a:ext cx="4140000" cy="1152698"/>
              </a:xfrm>
              <a:prstGeom prst="wedgeEllipseCallout">
                <a:avLst>
                  <a:gd name="adj1" fmla="val -51976"/>
                  <a:gd name="adj2" fmla="val 25073"/>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lIns="216000" tIns="35999" rIns="35999" bIns="35999" rtlCol="0" anchor="ctr"/>
              <a:lstStyle/>
              <a:p>
                <a:pPr marL="182536" indent="-182536" defTabSz="914263" fontAlgn="base">
                  <a:spcBef>
                    <a:spcPct val="0"/>
                  </a:spcBef>
                  <a:spcAft>
                    <a:spcPct val="0"/>
                  </a:spcAft>
                  <a:defRPr/>
                </a:pPr>
                <a:r>
                  <a:rPr kumimoji="0" lang="ja-JP" altLang="en-US" sz="1400" b="1" kern="0" dirty="0">
                    <a:ln w="9525">
                      <a:noFill/>
                    </a:ln>
                    <a:solidFill>
                      <a:srgbClr val="0070C0"/>
                    </a:solidFill>
                    <a:latin typeface="ＭＳ ゴシック" panose="020B0609070205080204" pitchFamily="49" charset="-128"/>
                    <a:ea typeface="ＭＳ ゴシック" panose="020B0609070205080204" pitchFamily="49" charset="-128"/>
                  </a:rPr>
                  <a:t>○委託先を「しっかり監督」</a:t>
                </a:r>
                <a:endParaRPr kumimoji="0" lang="en-US" altLang="ja-JP" sz="1400" b="1" kern="0" dirty="0">
                  <a:ln w="9525">
                    <a:noFill/>
                  </a:ln>
                  <a:solidFill>
                    <a:srgbClr val="0070C0"/>
                  </a:solidFill>
                  <a:latin typeface="ＭＳ ゴシック" panose="020B0609070205080204" pitchFamily="49" charset="-128"/>
                  <a:ea typeface="ＭＳ ゴシック" panose="020B0609070205080204" pitchFamily="49" charset="-128"/>
                </a:endParaRPr>
              </a:p>
              <a:p>
                <a:pPr marL="182536" indent="-182536" defTabSz="914263" fontAlgn="base">
                  <a:spcBef>
                    <a:spcPct val="0"/>
                  </a:spcBef>
                  <a:spcAft>
                    <a:spcPct val="0"/>
                  </a:spcAft>
                  <a:defRPr/>
                </a:pPr>
                <a:r>
                  <a:rPr kumimoji="0" lang="ja-JP" altLang="en-US" sz="1400" b="1" kern="0" dirty="0">
                    <a:ln w="9525">
                      <a:noFill/>
                    </a:ln>
                    <a:solidFill>
                      <a:srgbClr val="0070C0"/>
                    </a:solidFill>
                    <a:latin typeface="ＭＳ ゴシック" panose="020B0609070205080204" pitchFamily="49" charset="-128"/>
                    <a:ea typeface="ＭＳ ゴシック" panose="020B0609070205080204" pitchFamily="49" charset="-128"/>
                  </a:rPr>
                  <a:t>○再委託は「許諾が必要」</a:t>
                </a:r>
              </a:p>
            </p:txBody>
          </p:sp>
        </p:grpSp>
        <p:sp>
          <p:nvSpPr>
            <p:cNvPr id="57" name="角丸四角形 56"/>
            <p:cNvSpPr/>
            <p:nvPr/>
          </p:nvSpPr>
          <p:spPr>
            <a:xfrm>
              <a:off x="5857877" y="7438913"/>
              <a:ext cx="4860000" cy="2196000"/>
            </a:xfrm>
            <a:prstGeom prst="roundRect">
              <a:avLst>
                <a:gd name="adj" fmla="val 4654"/>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tIns="216000" rtlCol="0" anchor="t" anchorCtr="0"/>
            <a:lstStyle/>
            <a:p>
              <a:pPr algn="ctr" defTabSz="914263" fontAlgn="base">
                <a:spcBef>
                  <a:spcPct val="0"/>
                </a:spcBef>
                <a:spcAft>
                  <a:spcPct val="0"/>
                </a:spcAft>
                <a:defRPr/>
              </a:pPr>
              <a:r>
                <a:rPr kumimoji="0" lang="ja-JP" altLang="en-US" sz="2001" b="1" kern="0" dirty="0">
                  <a:ln w="9525">
                    <a:noFill/>
                  </a:ln>
                  <a:solidFill>
                    <a:srgbClr val="0070C0"/>
                  </a:solidFill>
                  <a:latin typeface="ＭＳ ゴシック" panose="020B0609070205080204" pitchFamily="49" charset="-128"/>
                  <a:ea typeface="ＭＳ ゴシック" panose="020B0609070205080204" pitchFamily="49" charset="-128"/>
                </a:rPr>
                <a:t>安全管理措置</a:t>
              </a:r>
              <a:endParaRPr kumimoji="0" lang="en-US" altLang="ja-JP" sz="2001" b="1" kern="0" dirty="0">
                <a:ln w="9525">
                  <a:noFill/>
                </a:ln>
                <a:solidFill>
                  <a:srgbClr val="0070C0"/>
                </a:solidFill>
                <a:latin typeface="ＭＳ ゴシック" panose="020B0609070205080204" pitchFamily="49" charset="-128"/>
                <a:ea typeface="ＭＳ ゴシック" panose="020B0609070205080204" pitchFamily="49" charset="-128"/>
              </a:endParaRPr>
            </a:p>
            <a:p>
              <a:pPr algn="ctr" defTabSz="914263" fontAlgn="base">
                <a:spcBef>
                  <a:spcPct val="0"/>
                </a:spcBef>
                <a:spcAft>
                  <a:spcPct val="0"/>
                </a:spcAft>
                <a:defRPr/>
              </a:pPr>
              <a:r>
                <a:rPr kumimoji="0" lang="ja-JP" altLang="en-US" sz="2001" b="1" kern="0" dirty="0">
                  <a:ln w="9525">
                    <a:noFill/>
                  </a:ln>
                  <a:solidFill>
                    <a:srgbClr val="0070C0"/>
                  </a:solidFill>
                  <a:latin typeface="ＭＳ ゴシック" panose="020B0609070205080204" pitchFamily="49" charset="-128"/>
                  <a:ea typeface="ＭＳ ゴシック" panose="020B0609070205080204" pitchFamily="49" charset="-128"/>
                </a:rPr>
                <a:t>のルール</a:t>
              </a:r>
              <a:endParaRPr kumimoji="0" lang="en-US" altLang="ja-JP" sz="2001" b="1" kern="0" dirty="0">
                <a:ln w="9525">
                  <a:noFill/>
                </a:ln>
                <a:solidFill>
                  <a:srgbClr val="0070C0"/>
                </a:solidFill>
                <a:latin typeface="ＭＳ ゴシック" panose="020B0609070205080204" pitchFamily="49" charset="-128"/>
                <a:ea typeface="ＭＳ ゴシック" panose="020B0609070205080204" pitchFamily="49" charset="-128"/>
              </a:endParaRPr>
            </a:p>
          </p:txBody>
        </p:sp>
        <p:grpSp>
          <p:nvGrpSpPr>
            <p:cNvPr id="58" name="グループ化 57"/>
            <p:cNvGrpSpPr/>
            <p:nvPr/>
          </p:nvGrpSpPr>
          <p:grpSpPr>
            <a:xfrm>
              <a:off x="5889330" y="8354178"/>
              <a:ext cx="4716691" cy="1218668"/>
              <a:chOff x="5208509" y="4626195"/>
              <a:chExt cx="4716691" cy="1218668"/>
            </a:xfrm>
          </p:grpSpPr>
          <p:pic>
            <p:nvPicPr>
              <p:cNvPr id="59"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8509" y="5076000"/>
                <a:ext cx="547049" cy="76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 name="円形吹き出し 59"/>
              <p:cNvSpPr/>
              <p:nvPr/>
            </p:nvSpPr>
            <p:spPr>
              <a:xfrm>
                <a:off x="5785200" y="4626195"/>
                <a:ext cx="4140000" cy="1152698"/>
              </a:xfrm>
              <a:prstGeom prst="wedgeEllipseCallout">
                <a:avLst>
                  <a:gd name="adj1" fmla="val -51976"/>
                  <a:gd name="adj2" fmla="val 25073"/>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lIns="35999" tIns="35999" rIns="35999" bIns="35999" rtlCol="0" anchor="ctr"/>
              <a:lstStyle/>
              <a:p>
                <a:pPr marL="182536" indent="-182536" defTabSz="914263" fontAlgn="base">
                  <a:spcBef>
                    <a:spcPct val="0"/>
                  </a:spcBef>
                  <a:spcAft>
                    <a:spcPct val="0"/>
                  </a:spcAft>
                  <a:defRPr/>
                </a:pPr>
                <a:r>
                  <a:rPr kumimoji="0" lang="ja-JP" altLang="en-US" sz="1400" b="1" kern="0" dirty="0">
                    <a:ln w="9525">
                      <a:noFill/>
                    </a:ln>
                    <a:solidFill>
                      <a:srgbClr val="0070C0"/>
                    </a:solidFill>
                    <a:latin typeface="ＭＳ ゴシック" panose="020B0609070205080204" pitchFamily="49" charset="-128"/>
                    <a:ea typeface="ＭＳ ゴシック" panose="020B0609070205080204" pitchFamily="49" charset="-128"/>
                  </a:rPr>
                  <a:t>○</a:t>
                </a:r>
                <a:r>
                  <a:rPr kumimoji="0" lang="ja-JP" altLang="en-US" sz="1400" b="1" kern="0" dirty="0">
                    <a:solidFill>
                      <a:srgbClr val="0070C0"/>
                    </a:solidFill>
                    <a:latin typeface="ＭＳ ゴシック" panose="020B0609070205080204" pitchFamily="49" charset="-128"/>
                    <a:ea typeface="ＭＳ ゴシック" panose="020B0609070205080204" pitchFamily="49" charset="-128"/>
                  </a:rPr>
                  <a:t>漏えいなどを起こさないために</a:t>
                </a:r>
                <a:endParaRPr kumimoji="0" lang="en-US" altLang="ja-JP" sz="1400" b="1" kern="0" dirty="0">
                  <a:solidFill>
                    <a:srgbClr val="0070C0"/>
                  </a:solidFill>
                  <a:latin typeface="ＭＳ ゴシック" panose="020B0609070205080204" pitchFamily="49" charset="-128"/>
                  <a:ea typeface="ＭＳ ゴシック" panose="020B0609070205080204" pitchFamily="49" charset="-128"/>
                </a:endParaRPr>
              </a:p>
              <a:p>
                <a:pPr marL="182536" indent="-182536" defTabSz="914263" fontAlgn="base">
                  <a:spcBef>
                    <a:spcPct val="0"/>
                  </a:spcBef>
                  <a:spcAft>
                    <a:spcPct val="0"/>
                  </a:spcAft>
                  <a:defRPr/>
                </a:pPr>
                <a:r>
                  <a:rPr kumimoji="0" lang="ja-JP" altLang="en-US" sz="1400" b="1" kern="0" dirty="0">
                    <a:solidFill>
                      <a:srgbClr val="0070C0"/>
                    </a:solidFill>
                    <a:latin typeface="ＭＳ ゴシック" panose="020B0609070205080204" pitchFamily="49" charset="-128"/>
                    <a:ea typeface="ＭＳ ゴシック" panose="020B0609070205080204" pitchFamily="49" charset="-128"/>
                  </a:rPr>
                  <a:t>　書類やデータは「しっかり管理」</a:t>
                </a:r>
                <a:endParaRPr kumimoji="0" lang="en-US" altLang="ja-JP" sz="1400" b="1" kern="0" dirty="0">
                  <a:solidFill>
                    <a:srgbClr val="0070C0"/>
                  </a:solidFill>
                  <a:latin typeface="ＭＳ ゴシック" panose="020B0609070205080204" pitchFamily="49" charset="-128"/>
                  <a:ea typeface="ＭＳ ゴシック" panose="020B0609070205080204" pitchFamily="49" charset="-128"/>
                </a:endParaRPr>
              </a:p>
            </p:txBody>
          </p:sp>
        </p:grpSp>
      </p:grpSp>
      <p:grpSp>
        <p:nvGrpSpPr>
          <p:cNvPr id="7" name="グループ化 6"/>
          <p:cNvGrpSpPr/>
          <p:nvPr/>
        </p:nvGrpSpPr>
        <p:grpSpPr>
          <a:xfrm>
            <a:off x="70001" y="9995479"/>
            <a:ext cx="10982011" cy="4499999"/>
            <a:chOff x="184301" y="10236985"/>
            <a:chExt cx="10982011" cy="4355296"/>
          </a:xfrm>
        </p:grpSpPr>
        <p:sp>
          <p:nvSpPr>
            <p:cNvPr id="61" name="タイトル 1"/>
            <p:cNvSpPr txBox="1">
              <a:spLocks/>
            </p:cNvSpPr>
            <p:nvPr/>
          </p:nvSpPr>
          <p:spPr>
            <a:xfrm>
              <a:off x="438312" y="10704281"/>
              <a:ext cx="10728000" cy="3888000"/>
            </a:xfrm>
            <a:prstGeom prst="rect">
              <a:avLst/>
            </a:prstGeom>
            <a:solidFill>
              <a:schemeClr val="bg1"/>
            </a:solidFill>
            <a:ln w="44450">
              <a:solidFill>
                <a:schemeClr val="accent1"/>
              </a:solidFill>
            </a:ln>
          </p:spPr>
          <p:txBody>
            <a:bodyPr vert="horz" lIns="91439" tIns="45720" rIns="91439" bIns="45720" rtlCol="0" anchor="t">
              <a:noAutofit/>
            </a:bodyPr>
            <a:lstStyle>
              <a:lvl1pPr algn="l" defTabSz="1137605" rtl="0" eaLnBrk="1" latinLnBrk="0" hangingPunct="1">
                <a:lnSpc>
                  <a:spcPct val="90000"/>
                </a:lnSpc>
                <a:spcBef>
                  <a:spcPct val="0"/>
                </a:spcBef>
                <a:buNone/>
                <a:defRPr kumimoji="1" sz="5474" kern="1200">
                  <a:solidFill>
                    <a:schemeClr val="tx1"/>
                  </a:solidFill>
                  <a:latin typeface="+mj-lt"/>
                  <a:ea typeface="+mj-ea"/>
                  <a:cs typeface="+mj-cs"/>
                </a:defRPr>
              </a:lvl1pPr>
            </a:lstStyle>
            <a:p>
              <a:pPr marL="269960" indent="-457130">
                <a:lnSpc>
                  <a:spcPct val="100000"/>
                </a:lnSpc>
              </a:pPr>
              <a:endParaRPr lang="en-US" altLang="ja-JP" sz="2200" dirty="0">
                <a:latin typeface="ＭＳ ゴシック" panose="020B0609070205080204" pitchFamily="49" charset="-128"/>
                <a:ea typeface="ＭＳ ゴシック" panose="020B0609070205080204" pitchFamily="49" charset="-128"/>
              </a:endParaRPr>
            </a:p>
            <a:p>
              <a:pPr marL="269960" indent="-457130">
                <a:lnSpc>
                  <a:spcPct val="100000"/>
                </a:lnSpc>
                <a:spcBef>
                  <a:spcPts val="1199"/>
                </a:spcBef>
              </a:pPr>
              <a:r>
                <a:rPr lang="ja-JP" altLang="en-US" sz="2001" dirty="0">
                  <a:latin typeface="ＭＳ ゴシック" panose="020B0609070205080204" pitchFamily="49" charset="-128"/>
                  <a:ea typeface="ＭＳ ゴシック" panose="020B0609070205080204" pitchFamily="49" charset="-128"/>
                </a:rPr>
                <a:t>・マイナンバーを</a:t>
              </a:r>
              <a:r>
                <a:rPr lang="ja-JP" altLang="en-US" sz="2001" dirty="0" smtClean="0">
                  <a:latin typeface="ＭＳ ゴシック" panose="020B0609070205080204" pitchFamily="49" charset="-128"/>
                  <a:ea typeface="ＭＳ ゴシック" panose="020B0609070205080204" pitchFamily="49" charset="-128"/>
                </a:rPr>
                <a:t>従業員などから</a:t>
              </a:r>
              <a:r>
                <a:rPr lang="ja-JP" altLang="en-US" sz="2001" dirty="0">
                  <a:latin typeface="ＭＳ ゴシック" panose="020B0609070205080204" pitchFamily="49" charset="-128"/>
                  <a:ea typeface="ＭＳ ゴシック" panose="020B0609070205080204" pitchFamily="49" charset="-128"/>
                </a:rPr>
                <a:t>取得する際には、本人確認（次の</a:t>
              </a:r>
              <a:r>
                <a:rPr lang="ja-JP" altLang="en-US" sz="2001" dirty="0" smtClean="0">
                  <a:latin typeface="ＭＳ ゴシック" panose="020B0609070205080204" pitchFamily="49" charset="-128"/>
                  <a:ea typeface="ＭＳ ゴシック" panose="020B0609070205080204" pitchFamily="49" charset="-128"/>
                </a:rPr>
                <a:t>①②</a:t>
              </a:r>
              <a:r>
                <a:rPr lang="ja-JP" altLang="en-US" sz="2001" dirty="0">
                  <a:latin typeface="ＭＳ ゴシック" panose="020B0609070205080204" pitchFamily="49" charset="-128"/>
                  <a:ea typeface="ＭＳ ゴシック" panose="020B0609070205080204" pitchFamily="49" charset="-128"/>
                </a:rPr>
                <a:t>の確認）が必要です。</a:t>
              </a:r>
              <a:endParaRPr lang="en-US" altLang="ja-JP" sz="2001" dirty="0">
                <a:latin typeface="ＭＳ ゴシック" panose="020B0609070205080204" pitchFamily="49" charset="-128"/>
                <a:ea typeface="ＭＳ ゴシック" panose="020B0609070205080204" pitchFamily="49" charset="-128"/>
              </a:endParaRPr>
            </a:p>
            <a:p>
              <a:pPr marL="269960" indent="-457130">
                <a:lnSpc>
                  <a:spcPct val="100000"/>
                </a:lnSpc>
                <a:spcBef>
                  <a:spcPts val="1199"/>
                </a:spcBef>
                <a:spcAft>
                  <a:spcPts val="600"/>
                </a:spcAft>
              </a:pPr>
              <a:r>
                <a:rPr lang="ja-JP" altLang="en-US" sz="2001" dirty="0">
                  <a:latin typeface="ＭＳ ゴシック" panose="020B0609070205080204" pitchFamily="49" charset="-128"/>
                  <a:ea typeface="ＭＳ ゴシック" panose="020B0609070205080204" pitchFamily="49" charset="-128"/>
                </a:rPr>
                <a:t>　①　マイナンバーが間違っていないかの確認</a:t>
              </a:r>
              <a:endParaRPr lang="en-US" altLang="ja-JP" sz="2001" dirty="0">
                <a:latin typeface="ＭＳ ゴシック" panose="020B0609070205080204" pitchFamily="49" charset="-128"/>
                <a:ea typeface="ＭＳ ゴシック" panose="020B0609070205080204" pitchFamily="49" charset="-128"/>
              </a:endParaRPr>
            </a:p>
            <a:p>
              <a:pPr marL="269960" indent="-457130">
                <a:lnSpc>
                  <a:spcPct val="100000"/>
                </a:lnSpc>
              </a:pPr>
              <a:r>
                <a:rPr lang="ja-JP" altLang="en-US" sz="2001" dirty="0">
                  <a:latin typeface="ＭＳ ゴシック" panose="020B0609070205080204" pitchFamily="49" charset="-128"/>
                  <a:ea typeface="ＭＳ ゴシック" panose="020B0609070205080204" pitchFamily="49" charset="-128"/>
                </a:rPr>
                <a:t>　　　⇒　マイナンバーが書いてある「通知カード」や「個人番号カード」で確認</a:t>
              </a:r>
              <a:endParaRPr lang="en-US" altLang="ja-JP" sz="2001" dirty="0">
                <a:latin typeface="ＭＳ ゴシック" panose="020B0609070205080204" pitchFamily="49" charset="-128"/>
                <a:ea typeface="ＭＳ ゴシック" panose="020B0609070205080204" pitchFamily="49" charset="-128"/>
              </a:endParaRPr>
            </a:p>
            <a:p>
              <a:pPr marL="269960" indent="-457130">
                <a:lnSpc>
                  <a:spcPct val="100000"/>
                </a:lnSpc>
                <a:spcBef>
                  <a:spcPts val="1199"/>
                </a:spcBef>
                <a:spcAft>
                  <a:spcPts val="600"/>
                </a:spcAft>
              </a:pPr>
              <a:r>
                <a:rPr lang="ja-JP" altLang="en-US" sz="2001" dirty="0">
                  <a:latin typeface="ＭＳ ゴシック" panose="020B0609070205080204" pitchFamily="49" charset="-128"/>
                  <a:ea typeface="ＭＳ ゴシック" panose="020B0609070205080204" pitchFamily="49" charset="-128"/>
                </a:rPr>
                <a:t>　②　身元の確認</a:t>
              </a:r>
              <a:endParaRPr lang="en-US" altLang="ja-JP" sz="2001" dirty="0">
                <a:latin typeface="ＭＳ ゴシック" panose="020B0609070205080204" pitchFamily="49" charset="-128"/>
                <a:ea typeface="ＭＳ ゴシック" panose="020B0609070205080204" pitchFamily="49" charset="-128"/>
              </a:endParaRPr>
            </a:p>
            <a:p>
              <a:pPr marL="1007847" indent="-1187271">
                <a:lnSpc>
                  <a:spcPct val="100000"/>
                </a:lnSpc>
              </a:pPr>
              <a:r>
                <a:rPr lang="ja-JP" altLang="en-US" sz="2001" dirty="0">
                  <a:latin typeface="ＭＳ ゴシック" panose="020B0609070205080204" pitchFamily="49" charset="-128"/>
                  <a:ea typeface="ＭＳ ゴシック" panose="020B0609070205080204" pitchFamily="49" charset="-128"/>
                </a:rPr>
                <a:t>　　　⇒　顔写真が付いている「個人番号カード」又は「運転免許証」などで確認</a:t>
              </a:r>
              <a:endParaRPr lang="en-US" altLang="ja-JP" sz="2001" dirty="0">
                <a:latin typeface="ＭＳ ゴシック" panose="020B0609070205080204" pitchFamily="49" charset="-128"/>
                <a:ea typeface="ＭＳ ゴシック" panose="020B0609070205080204" pitchFamily="49" charset="-128"/>
              </a:endParaRPr>
            </a:p>
            <a:p>
              <a:pPr marL="269960" indent="-457130">
                <a:lnSpc>
                  <a:spcPct val="100000"/>
                </a:lnSpc>
              </a:pPr>
              <a:endParaRPr lang="ja-JP" altLang="en-US" sz="1599" dirty="0">
                <a:latin typeface="ＭＳ ゴシック" panose="020B0609070205080204" pitchFamily="49" charset="-128"/>
                <a:ea typeface="ＭＳ ゴシック" panose="020B0609070205080204" pitchFamily="49" charset="-128"/>
              </a:endParaRPr>
            </a:p>
            <a:p>
              <a:pPr marL="269960" indent="-457130">
                <a:lnSpc>
                  <a:spcPct val="100000"/>
                </a:lnSpc>
              </a:pPr>
              <a:r>
                <a:rPr lang="ja-JP" altLang="en-US" sz="2001" dirty="0">
                  <a:latin typeface="ＭＳ ゴシック" panose="020B0609070205080204" pitchFamily="49" charset="-128"/>
                  <a:ea typeface="ＭＳ ゴシック" panose="020B0609070205080204" pitchFamily="49" charset="-128"/>
                </a:rPr>
                <a:t>・マイナンバーを従業員などから取得する際には、利用目的（「源泉徴収票作成」「健康保険・厚生年金保険届出」「雇用保険届出」等）を伝えましょう。</a:t>
              </a:r>
              <a:endParaRPr lang="en-US" altLang="ja-JP" sz="2001" dirty="0">
                <a:latin typeface="ＭＳ ゴシック" panose="020B0609070205080204" pitchFamily="49" charset="-128"/>
                <a:ea typeface="ＭＳ ゴシック" panose="020B0609070205080204" pitchFamily="49" charset="-128"/>
              </a:endParaRPr>
            </a:p>
            <a:p>
              <a:pPr marL="269960" indent="-457130">
                <a:lnSpc>
                  <a:spcPct val="100000"/>
                </a:lnSpc>
              </a:pPr>
              <a:endParaRPr lang="en-US" altLang="ja-JP" sz="1599" dirty="0">
                <a:latin typeface="ＭＳ ゴシック" panose="020B0609070205080204" pitchFamily="49" charset="-128"/>
                <a:ea typeface="ＭＳ ゴシック" panose="020B0609070205080204" pitchFamily="49" charset="-128"/>
              </a:endParaRPr>
            </a:p>
            <a:p>
              <a:pPr marL="269960" indent="-457130">
                <a:lnSpc>
                  <a:spcPct val="100000"/>
                </a:lnSpc>
              </a:pPr>
              <a:r>
                <a:rPr lang="ja-JP" altLang="en-US" sz="2001" dirty="0">
                  <a:latin typeface="ＭＳ ゴシック" panose="020B0609070205080204" pitchFamily="49" charset="-128"/>
                  <a:ea typeface="ＭＳ ゴシック" panose="020B0609070205080204" pitchFamily="49" charset="-128"/>
                </a:rPr>
                <a:t>・マイナンバーを取り扱う者、取扱い手順、保管場所などを決めておきましょう。</a:t>
              </a:r>
              <a:endParaRPr lang="en-US" altLang="ja-JP" sz="2001" dirty="0">
                <a:latin typeface="ＭＳ ゴシック" panose="020B0609070205080204" pitchFamily="49" charset="-128"/>
                <a:ea typeface="ＭＳ ゴシック" panose="020B0609070205080204" pitchFamily="49" charset="-128"/>
              </a:endParaRPr>
            </a:p>
            <a:p>
              <a:pPr marL="269960" indent="-457130">
                <a:lnSpc>
                  <a:spcPct val="100000"/>
                </a:lnSpc>
              </a:pPr>
              <a:endParaRPr lang="en-US" altLang="ja-JP" sz="1050" dirty="0">
                <a:latin typeface="ＭＳ ゴシック" panose="020B0609070205080204" pitchFamily="49" charset="-128"/>
                <a:ea typeface="ＭＳ ゴシック" panose="020B0609070205080204" pitchFamily="49" charset="-128"/>
              </a:endParaRPr>
            </a:p>
            <a:p>
              <a:pPr marL="269960" indent="-457130">
                <a:lnSpc>
                  <a:spcPct val="100000"/>
                </a:lnSpc>
              </a:pPr>
              <a:endParaRPr lang="en-US" altLang="ja-JP" sz="1050" dirty="0">
                <a:latin typeface="ＭＳ ゴシック" panose="020B0609070205080204" pitchFamily="49" charset="-128"/>
                <a:ea typeface="ＭＳ ゴシック" panose="020B0609070205080204" pitchFamily="49" charset="-128"/>
              </a:endParaRPr>
            </a:p>
          </p:txBody>
        </p:sp>
        <p:pic>
          <p:nvPicPr>
            <p:cNvPr id="62"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97959">
                          <a14:foregroundMark x1="46259" y1="65476" x2="46259" y2="65476"/>
                          <a14:foregroundMark x1="50340" y1="60119" x2="50340" y2="60119"/>
                          <a14:foregroundMark x1="57823" y1="52381" x2="63946" y2="63095"/>
                          <a14:foregroundMark x1="66667" y1="16667" x2="66667" y2="28571"/>
                          <a14:foregroundMark x1="29932" y1="26786" x2="29932" y2="26786"/>
                          <a14:foregroundMark x1="29932" y1="19048" x2="31293" y2="11905"/>
                          <a14:foregroundMark x1="46259" y1="69048" x2="34694" y2="76786"/>
                          <a14:foregroundMark x1="57823" y1="64286" x2="70748" y2="72024"/>
                          <a14:foregroundMark x1="64626" y1="70238" x2="43537" y2="86310"/>
                          <a14:foregroundMark x1="40816" y1="74405" x2="20408" y2="83333"/>
                          <a14:foregroundMark x1="54422" y1="79167" x2="83673" y2="79762"/>
                        </a14:backgroundRemoval>
                      </a14:imgEffect>
                    </a14:imgLayer>
                  </a14:imgProps>
                </a:ext>
                <a:ext uri="{28A0092B-C50C-407E-A947-70E740481C1C}">
                  <a14:useLocalDpi xmlns:a14="http://schemas.microsoft.com/office/drawing/2010/main" val="0"/>
                </a:ext>
              </a:extLst>
            </a:blip>
            <a:srcRect/>
            <a:stretch>
              <a:fillRect/>
            </a:stretch>
          </p:blipFill>
          <p:spPr bwMode="auto">
            <a:xfrm rot="20814434">
              <a:off x="184301" y="10236985"/>
              <a:ext cx="826892" cy="945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3" name="円形吹き出し 62"/>
            <p:cNvSpPr/>
            <p:nvPr/>
          </p:nvSpPr>
          <p:spPr>
            <a:xfrm>
              <a:off x="1088571" y="10421495"/>
              <a:ext cx="3294934" cy="576000"/>
            </a:xfrm>
            <a:prstGeom prst="wedgeEllipseCallout">
              <a:avLst>
                <a:gd name="adj1" fmla="val -51976"/>
                <a:gd name="adj2" fmla="val 25073"/>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lIns="216000" tIns="35999" rIns="35999" bIns="35999" rtlCol="0" anchor="ctr"/>
            <a:lstStyle/>
            <a:p>
              <a:pPr marL="182536" indent="-182536" defTabSz="914263" fontAlgn="base">
                <a:spcBef>
                  <a:spcPct val="0"/>
                </a:spcBef>
                <a:spcAft>
                  <a:spcPct val="0"/>
                </a:spcAft>
                <a:defRPr/>
              </a:pPr>
              <a:r>
                <a:rPr kumimoji="0" lang="ja-JP" altLang="en-US" sz="2001" b="1" kern="0" dirty="0">
                  <a:ln w="9525">
                    <a:noFill/>
                  </a:ln>
                  <a:solidFill>
                    <a:srgbClr val="0070C0"/>
                  </a:solidFill>
                  <a:latin typeface="ＭＳ ゴシック" panose="020B0609070205080204" pitchFamily="49" charset="-128"/>
                  <a:ea typeface="ＭＳ ゴシック" panose="020B0609070205080204" pitchFamily="49" charset="-128"/>
                </a:rPr>
                <a:t>取得にあたっては</a:t>
              </a:r>
            </a:p>
          </p:txBody>
        </p:sp>
      </p:grpSp>
      <p:sp>
        <p:nvSpPr>
          <p:cNvPr id="31" name="正方形/長方形 30"/>
          <p:cNvSpPr/>
          <p:nvPr/>
        </p:nvSpPr>
        <p:spPr>
          <a:xfrm>
            <a:off x="7506906" y="14560352"/>
            <a:ext cx="3924000" cy="45107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800" dirty="0">
                <a:latin typeface="+mj-lt"/>
                <a:ea typeface="+mj-ea"/>
              </a:rPr>
              <a:t>個人情報保護委員会</a:t>
            </a:r>
          </a:p>
        </p:txBody>
      </p:sp>
    </p:spTree>
    <p:extLst>
      <p:ext uri="{BB962C8B-B14F-4D97-AF65-F5344CB8AC3E}">
        <p14:creationId xmlns:p14="http://schemas.microsoft.com/office/powerpoint/2010/main" val="1203374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1" y="-1"/>
            <a:ext cx="2090057" cy="15168564"/>
          </a:xfrm>
          <a:prstGeom prst="rect">
            <a:avLst/>
          </a:prstGeom>
          <a:gradFill flip="none" rotWithShape="1">
            <a:gsLst>
              <a:gs pos="0">
                <a:schemeClr val="accent1">
                  <a:lumMod val="10000"/>
                  <a:lumOff val="90000"/>
                  <a:alpha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6">
              <a:solidFill>
                <a:prstClr val="white"/>
              </a:solidFill>
            </a:endParaRPr>
          </a:p>
        </p:txBody>
      </p:sp>
      <p:grpSp>
        <p:nvGrpSpPr>
          <p:cNvPr id="3" name="グループ化 2"/>
          <p:cNvGrpSpPr/>
          <p:nvPr/>
        </p:nvGrpSpPr>
        <p:grpSpPr>
          <a:xfrm>
            <a:off x="324012" y="258358"/>
            <a:ext cx="10728000" cy="11352009"/>
            <a:chOff x="324012" y="337120"/>
            <a:chExt cx="10728000" cy="9872048"/>
          </a:xfrm>
        </p:grpSpPr>
        <p:sp>
          <p:nvSpPr>
            <p:cNvPr id="19" name="タイトル 1"/>
            <p:cNvSpPr txBox="1">
              <a:spLocks/>
            </p:cNvSpPr>
            <p:nvPr/>
          </p:nvSpPr>
          <p:spPr>
            <a:xfrm>
              <a:off x="324012" y="598017"/>
              <a:ext cx="10728000" cy="9611151"/>
            </a:xfrm>
            <a:prstGeom prst="rect">
              <a:avLst/>
            </a:prstGeom>
            <a:solidFill>
              <a:schemeClr val="bg1"/>
            </a:solidFill>
            <a:ln w="44450">
              <a:solidFill>
                <a:schemeClr val="accent1"/>
              </a:solidFill>
            </a:ln>
          </p:spPr>
          <p:txBody>
            <a:bodyPr vert="horz" lIns="91439" tIns="45720" rIns="91439" bIns="45720" rtlCol="0" anchor="t" anchorCtr="0">
              <a:noAutofit/>
            </a:bodyPr>
            <a:lstStyle>
              <a:lvl1pPr algn="l" defTabSz="1137605" rtl="0" eaLnBrk="1" latinLnBrk="0" hangingPunct="1">
                <a:lnSpc>
                  <a:spcPct val="90000"/>
                </a:lnSpc>
                <a:spcBef>
                  <a:spcPct val="0"/>
                </a:spcBef>
                <a:buNone/>
                <a:defRPr kumimoji="1" sz="5474" kern="1200">
                  <a:solidFill>
                    <a:schemeClr val="tx1"/>
                  </a:solidFill>
                  <a:latin typeface="+mj-lt"/>
                  <a:ea typeface="+mj-ea"/>
                  <a:cs typeface="+mj-cs"/>
                </a:defRPr>
              </a:lvl1pPr>
            </a:lstStyle>
            <a:p>
              <a:pPr>
                <a:lnSpc>
                  <a:spcPct val="100000"/>
                </a:lnSpc>
              </a:pPr>
              <a:endParaRPr lang="en-US" altLang="ja-JP" sz="2800" dirty="0">
                <a:latin typeface="ＭＳ ゴシック" panose="020B0609070205080204" pitchFamily="49" charset="-128"/>
                <a:ea typeface="ＭＳ ゴシック" panose="020B0609070205080204" pitchFamily="49" charset="-128"/>
              </a:endParaRPr>
            </a:p>
            <a:p>
              <a:pPr>
                <a:lnSpc>
                  <a:spcPct val="100000"/>
                </a:lnSpc>
                <a:spcBef>
                  <a:spcPts val="600"/>
                </a:spcBef>
              </a:pPr>
              <a:r>
                <a:rPr lang="ja-JP" altLang="en-US" sz="2200" dirty="0">
                  <a:latin typeface="ＭＳ ゴシック" panose="020B0609070205080204" pitchFamily="49" charset="-128"/>
                  <a:ea typeface="ＭＳ ゴシック" panose="020B0609070205080204" pitchFamily="49" charset="-128"/>
                </a:rPr>
                <a:t>１．事業者において講ずることが望まれる措置</a:t>
              </a:r>
              <a:endParaRPr lang="en-US" altLang="ja-JP" sz="2200" dirty="0">
                <a:latin typeface="ＭＳ ゴシック" panose="020B0609070205080204" pitchFamily="49" charset="-128"/>
                <a:ea typeface="ＭＳ ゴシック" panose="020B0609070205080204" pitchFamily="49" charset="-128"/>
              </a:endParaRPr>
            </a:p>
            <a:p>
              <a:pPr>
                <a:lnSpc>
                  <a:spcPct val="100000"/>
                </a:lnSpc>
              </a:pPr>
              <a:endParaRPr lang="en-US" altLang="ja-JP" sz="1000" dirty="0">
                <a:latin typeface="ＭＳ ゴシック" panose="020B0609070205080204" pitchFamily="49" charset="-128"/>
                <a:ea typeface="ＭＳ ゴシック" panose="020B0609070205080204" pitchFamily="49" charset="-128"/>
              </a:endParaRPr>
            </a:p>
            <a:p>
              <a:pPr>
                <a:lnSpc>
                  <a:spcPct val="100000"/>
                </a:lnSpc>
              </a:pPr>
              <a:r>
                <a:rPr lang="ja-JP" altLang="en-US" sz="1800" dirty="0">
                  <a:latin typeface="ＭＳ ゴシック" panose="020B0609070205080204" pitchFamily="49" charset="-128"/>
                  <a:ea typeface="ＭＳ ゴシック" panose="020B0609070205080204" pitchFamily="49" charset="-128"/>
                </a:rPr>
                <a:t>　　</a:t>
              </a:r>
              <a:r>
                <a:rPr lang="en-US" altLang="ja-JP" sz="1800" dirty="0">
                  <a:latin typeface="ＭＳ ゴシック" panose="020B0609070205080204" pitchFamily="49" charset="-128"/>
                  <a:ea typeface="ＭＳ ゴシック" panose="020B0609070205080204" pitchFamily="49" charset="-128"/>
                </a:rPr>
                <a:t>(1)</a:t>
              </a:r>
              <a:r>
                <a:rPr lang="ja-JP" altLang="en-US" sz="1800" dirty="0">
                  <a:latin typeface="ＭＳ ゴシック" panose="020B0609070205080204" pitchFamily="49" charset="-128"/>
                  <a:ea typeface="ＭＳ ゴシック" panose="020B0609070205080204" pitchFamily="49" charset="-128"/>
                </a:rPr>
                <a:t> 事業者内部における責任者への報告、被害の拡大防止</a:t>
              </a:r>
              <a:endParaRPr lang="en-US" altLang="ja-JP" sz="1800" dirty="0">
                <a:latin typeface="ＭＳ ゴシック" panose="020B0609070205080204" pitchFamily="49" charset="-128"/>
                <a:ea typeface="ＭＳ ゴシック" panose="020B0609070205080204" pitchFamily="49" charset="-128"/>
              </a:endParaRPr>
            </a:p>
            <a:p>
              <a:pPr>
                <a:lnSpc>
                  <a:spcPct val="100000"/>
                </a:lnSpc>
              </a:pPr>
              <a:r>
                <a:rPr lang="ja-JP" altLang="en-US" sz="1800" dirty="0">
                  <a:latin typeface="ＭＳ ゴシック" panose="020B0609070205080204" pitchFamily="49" charset="-128"/>
                  <a:ea typeface="ＭＳ ゴシック" panose="020B0609070205080204" pitchFamily="49" charset="-128"/>
                </a:rPr>
                <a:t>　　</a:t>
              </a:r>
              <a:r>
                <a:rPr lang="en-US" altLang="ja-JP" sz="1800" dirty="0">
                  <a:latin typeface="ＭＳ ゴシック" panose="020B0609070205080204" pitchFamily="49" charset="-128"/>
                  <a:ea typeface="ＭＳ ゴシック" panose="020B0609070205080204" pitchFamily="49" charset="-128"/>
                </a:rPr>
                <a:t>(2)</a:t>
              </a:r>
              <a:r>
                <a:rPr lang="ja-JP" altLang="en-US" sz="1800" dirty="0">
                  <a:latin typeface="ＭＳ ゴシック" panose="020B0609070205080204" pitchFamily="49" charset="-128"/>
                  <a:ea typeface="ＭＳ ゴシック" panose="020B0609070205080204" pitchFamily="49" charset="-128"/>
                </a:rPr>
                <a:t> 事実関係の調査、原因の究明　</a:t>
              </a:r>
            </a:p>
            <a:p>
              <a:pPr>
                <a:lnSpc>
                  <a:spcPct val="100000"/>
                </a:lnSpc>
              </a:pPr>
              <a:r>
                <a:rPr lang="ja-JP" altLang="en-US" sz="1800" dirty="0">
                  <a:latin typeface="ＭＳ ゴシック" panose="020B0609070205080204" pitchFamily="49" charset="-128"/>
                  <a:ea typeface="ＭＳ ゴシック" panose="020B0609070205080204" pitchFamily="49" charset="-128"/>
                </a:rPr>
                <a:t>　　</a:t>
              </a:r>
              <a:r>
                <a:rPr lang="en-US" altLang="ja-JP" sz="1800" dirty="0">
                  <a:latin typeface="ＭＳ ゴシック" panose="020B0609070205080204" pitchFamily="49" charset="-128"/>
                  <a:ea typeface="ＭＳ ゴシック" panose="020B0609070205080204" pitchFamily="49" charset="-128"/>
                </a:rPr>
                <a:t>(3)</a:t>
              </a:r>
              <a:r>
                <a:rPr lang="ja-JP" altLang="en-US" sz="1800" dirty="0">
                  <a:latin typeface="ＭＳ ゴシック" panose="020B0609070205080204" pitchFamily="49" charset="-128"/>
                  <a:ea typeface="ＭＳ ゴシック" panose="020B0609070205080204" pitchFamily="49" charset="-128"/>
                </a:rPr>
                <a:t> 影響範囲の特定</a:t>
              </a:r>
              <a:endParaRPr lang="en-US" altLang="ja-JP" sz="1800" dirty="0">
                <a:latin typeface="ＭＳ ゴシック" panose="020B0609070205080204" pitchFamily="49" charset="-128"/>
                <a:ea typeface="ＭＳ ゴシック" panose="020B0609070205080204" pitchFamily="49" charset="-128"/>
              </a:endParaRPr>
            </a:p>
            <a:p>
              <a:pPr>
                <a:lnSpc>
                  <a:spcPct val="100000"/>
                </a:lnSpc>
              </a:pPr>
              <a:r>
                <a:rPr lang="ja-JP" altLang="en-US" sz="1800" dirty="0">
                  <a:latin typeface="ＭＳ ゴシック" panose="020B0609070205080204" pitchFamily="49" charset="-128"/>
                  <a:ea typeface="ＭＳ ゴシック" panose="020B0609070205080204" pitchFamily="49" charset="-128"/>
                </a:rPr>
                <a:t>　　</a:t>
              </a:r>
              <a:r>
                <a:rPr lang="en-US" altLang="ja-JP" sz="1800" dirty="0">
                  <a:latin typeface="ＭＳ ゴシック" panose="020B0609070205080204" pitchFamily="49" charset="-128"/>
                  <a:ea typeface="ＭＳ ゴシック" panose="020B0609070205080204" pitchFamily="49" charset="-128"/>
                </a:rPr>
                <a:t>(4)</a:t>
              </a:r>
              <a:r>
                <a:rPr lang="ja-JP" altLang="en-US" sz="1800" dirty="0">
                  <a:latin typeface="ＭＳ ゴシック" panose="020B0609070205080204" pitchFamily="49" charset="-128"/>
                  <a:ea typeface="ＭＳ ゴシック" panose="020B0609070205080204" pitchFamily="49" charset="-128"/>
                </a:rPr>
                <a:t> 再発防止策の検討・実施</a:t>
              </a:r>
              <a:endParaRPr lang="en-US" altLang="ja-JP" sz="1800" dirty="0">
                <a:latin typeface="ＭＳ ゴシック" panose="020B0609070205080204" pitchFamily="49" charset="-128"/>
                <a:ea typeface="ＭＳ ゴシック" panose="020B0609070205080204" pitchFamily="49" charset="-128"/>
              </a:endParaRPr>
            </a:p>
            <a:p>
              <a:pPr>
                <a:lnSpc>
                  <a:spcPct val="100000"/>
                </a:lnSpc>
              </a:pPr>
              <a:r>
                <a:rPr lang="ja-JP" altLang="en-US" sz="1800" dirty="0">
                  <a:latin typeface="ＭＳ ゴシック" panose="020B0609070205080204" pitchFamily="49" charset="-128"/>
                  <a:ea typeface="ＭＳ ゴシック" panose="020B0609070205080204" pitchFamily="49" charset="-128"/>
                </a:rPr>
                <a:t>　　</a:t>
              </a:r>
              <a:r>
                <a:rPr lang="en-US" altLang="ja-JP" sz="1800" dirty="0">
                  <a:latin typeface="ＭＳ ゴシック" panose="020B0609070205080204" pitchFamily="49" charset="-128"/>
                  <a:ea typeface="ＭＳ ゴシック" panose="020B0609070205080204" pitchFamily="49" charset="-128"/>
                </a:rPr>
                <a:t>(5)</a:t>
              </a:r>
              <a:r>
                <a:rPr lang="ja-JP" altLang="en-US" sz="1800" dirty="0">
                  <a:latin typeface="ＭＳ ゴシック" panose="020B0609070205080204" pitchFamily="49" charset="-128"/>
                  <a:ea typeface="ＭＳ ゴシック" panose="020B0609070205080204" pitchFamily="49" charset="-128"/>
                </a:rPr>
                <a:t> 影響を受ける可能性のある本人への連絡等</a:t>
              </a:r>
            </a:p>
            <a:p>
              <a:pPr>
                <a:lnSpc>
                  <a:spcPct val="100000"/>
                </a:lnSpc>
              </a:pPr>
              <a:r>
                <a:rPr lang="ja-JP" altLang="en-US" sz="1800" dirty="0">
                  <a:latin typeface="ＭＳ ゴシック" panose="020B0609070205080204" pitchFamily="49" charset="-128"/>
                  <a:ea typeface="ＭＳ ゴシック" panose="020B0609070205080204" pitchFamily="49" charset="-128"/>
                </a:rPr>
                <a:t>　　</a:t>
              </a:r>
              <a:r>
                <a:rPr lang="en-US" altLang="ja-JP" sz="1800" dirty="0">
                  <a:latin typeface="ＭＳ ゴシック" panose="020B0609070205080204" pitchFamily="49" charset="-128"/>
                  <a:ea typeface="ＭＳ ゴシック" panose="020B0609070205080204" pitchFamily="49" charset="-128"/>
                </a:rPr>
                <a:t>(6)</a:t>
              </a:r>
              <a:r>
                <a:rPr lang="ja-JP" altLang="en-US" sz="1800" dirty="0">
                  <a:latin typeface="ＭＳ ゴシック" panose="020B0609070205080204" pitchFamily="49" charset="-128"/>
                  <a:ea typeface="ＭＳ ゴシック" panose="020B0609070205080204" pitchFamily="49" charset="-128"/>
                </a:rPr>
                <a:t> 事実関係、再発防止策等の</a:t>
              </a:r>
              <a:r>
                <a:rPr lang="ja-JP" altLang="en-US" sz="1800" dirty="0" smtClean="0">
                  <a:latin typeface="ＭＳ ゴシック" panose="020B0609070205080204" pitchFamily="49" charset="-128"/>
                  <a:ea typeface="ＭＳ ゴシック" panose="020B0609070205080204" pitchFamily="49" charset="-128"/>
                </a:rPr>
                <a:t>公表</a:t>
              </a:r>
              <a:endParaRPr lang="en-US" altLang="ja-JP" sz="1800" dirty="0" smtClean="0">
                <a:latin typeface="ＭＳ ゴシック" panose="020B0609070205080204" pitchFamily="49" charset="-128"/>
                <a:ea typeface="ＭＳ ゴシック" panose="020B0609070205080204" pitchFamily="49" charset="-128"/>
              </a:endParaRPr>
            </a:p>
            <a:p>
              <a:pPr marL="895350" indent="-438150" defTabSz="914263">
                <a:lnSpc>
                  <a:spcPct val="100000"/>
                </a:lnSpc>
                <a:spcBef>
                  <a:spcPts val="600"/>
                </a:spcBef>
              </a:pPr>
              <a:r>
                <a:rPr lang="en-US" altLang="ja-JP" sz="1599" dirty="0" smtClean="0">
                  <a:solidFill>
                    <a:prstClr val="black"/>
                  </a:solidFill>
                  <a:latin typeface="ＭＳ ゴシック" panose="020B0609070205080204" pitchFamily="49" charset="-128"/>
                  <a:ea typeface="ＭＳ ゴシック" panose="020B0609070205080204" pitchFamily="49" charset="-128"/>
                  <a:cs typeface="+mn-cs"/>
                </a:rPr>
                <a:t>※</a:t>
              </a:r>
              <a:r>
                <a:rPr lang="ja-JP" altLang="en-US" sz="1599" dirty="0" smtClean="0">
                  <a:solidFill>
                    <a:prstClr val="black"/>
                  </a:solidFill>
                  <a:latin typeface="ＭＳ ゴシック" panose="020B0609070205080204" pitchFamily="49" charset="-128"/>
                  <a:ea typeface="ＭＳ ゴシック" panose="020B0609070205080204" pitchFamily="49" charset="-128"/>
                  <a:cs typeface="+mn-cs"/>
                </a:rPr>
                <a:t>　マイナンバー</a:t>
              </a:r>
              <a:r>
                <a:rPr lang="ja-JP" altLang="en-US" sz="1599" dirty="0">
                  <a:solidFill>
                    <a:prstClr val="black"/>
                  </a:solidFill>
                  <a:latin typeface="ＭＳ ゴシック" panose="020B0609070205080204" pitchFamily="49" charset="-128"/>
                  <a:ea typeface="ＭＳ ゴシック" panose="020B0609070205080204" pitchFamily="49" charset="-128"/>
                  <a:cs typeface="+mn-cs"/>
                </a:rPr>
                <a:t>が漏えいして不正に用いられるおそれがあると認められるときは、マイナンバーの変更をお住いの市区町村に請求できることを本人に説明してください。</a:t>
              </a:r>
            </a:p>
            <a:p>
              <a:pPr>
                <a:lnSpc>
                  <a:spcPct val="100000"/>
                </a:lnSpc>
                <a:spcBef>
                  <a:spcPts val="1800"/>
                </a:spcBef>
              </a:pPr>
              <a:r>
                <a:rPr lang="ja-JP" altLang="en-US" sz="2200" dirty="0" smtClean="0">
                  <a:latin typeface="ＭＳ ゴシック" panose="020B0609070205080204" pitchFamily="49" charset="-128"/>
                  <a:ea typeface="ＭＳ ゴシック" panose="020B0609070205080204" pitchFamily="49" charset="-128"/>
                </a:rPr>
                <a:t>２</a:t>
              </a:r>
              <a:r>
                <a:rPr lang="ja-JP" altLang="en-US" sz="2200" dirty="0">
                  <a:latin typeface="ＭＳ ゴシック" panose="020B0609070205080204" pitchFamily="49" charset="-128"/>
                  <a:ea typeface="ＭＳ ゴシック" panose="020B0609070205080204" pitchFamily="49" charset="-128"/>
                </a:rPr>
                <a:t>．個人情報保護委員会又は業界の所管官庁への報告</a:t>
              </a:r>
              <a:endParaRPr lang="en-US" altLang="ja-JP" sz="2200" dirty="0">
                <a:latin typeface="ＭＳ ゴシック" panose="020B0609070205080204" pitchFamily="49" charset="-128"/>
                <a:ea typeface="ＭＳ ゴシック" panose="020B0609070205080204" pitchFamily="49" charset="-128"/>
              </a:endParaRPr>
            </a:p>
            <a:p>
              <a:pPr>
                <a:lnSpc>
                  <a:spcPct val="100000"/>
                </a:lnSpc>
              </a:pPr>
              <a:endParaRPr lang="en-US" altLang="ja-JP" sz="1199" dirty="0">
                <a:latin typeface="+mj-ea"/>
              </a:endParaRPr>
            </a:p>
            <a:p>
              <a:pPr>
                <a:lnSpc>
                  <a:spcPct val="100000"/>
                </a:lnSpc>
                <a:spcBef>
                  <a:spcPts val="600"/>
                </a:spcBef>
                <a:spcAft>
                  <a:spcPts val="600"/>
                </a:spcAft>
              </a:pPr>
              <a:r>
                <a:rPr lang="ja-JP" altLang="en-US" sz="2001" dirty="0">
                  <a:latin typeface="ＭＳ ゴシック" panose="020B0609070205080204" pitchFamily="49" charset="-128"/>
                  <a:ea typeface="ＭＳ ゴシック" panose="020B0609070205080204" pitchFamily="49" charset="-128"/>
                </a:rPr>
                <a:t>  ①　個人情報保護委員会に報告する場合</a:t>
              </a:r>
            </a:p>
            <a:p>
              <a:pPr marL="395941" indent="-457130"/>
              <a:r>
                <a:rPr lang="ja-JP" altLang="en-US" sz="1050" dirty="0">
                  <a:latin typeface="ＭＳ ゴシック" panose="020B0609070205080204" pitchFamily="49" charset="-128"/>
                  <a:ea typeface="ＭＳ ゴシック" panose="020B0609070205080204" pitchFamily="49" charset="-128"/>
                </a:rPr>
                <a:t>　</a:t>
              </a:r>
              <a:endParaRPr lang="en-US" altLang="ja-JP" sz="1050" dirty="0">
                <a:latin typeface="ＭＳ ゴシック" panose="020B0609070205080204" pitchFamily="49" charset="-128"/>
                <a:ea typeface="ＭＳ ゴシック" panose="020B0609070205080204" pitchFamily="49" charset="-128"/>
              </a:endParaRPr>
            </a:p>
            <a:p>
              <a:pPr marL="719891"/>
              <a:r>
                <a:rPr lang="ja-JP" altLang="en-US" sz="1800" dirty="0">
                  <a:latin typeface="ＭＳ ゴシック" panose="020B0609070205080204" pitchFamily="49" charset="-128"/>
                  <a:ea typeface="ＭＳ ゴシック" panose="020B0609070205080204" pitchFamily="49" charset="-128"/>
                </a:rPr>
                <a:t>個人情報保護</a:t>
              </a:r>
              <a:r>
                <a:rPr lang="ja-JP" altLang="en-US" sz="1800" dirty="0" smtClean="0">
                  <a:latin typeface="ＭＳ ゴシック" panose="020B0609070205080204" pitchFamily="49" charset="-128"/>
                  <a:ea typeface="ＭＳ ゴシック" panose="020B0609070205080204" pitchFamily="49" charset="-128"/>
                </a:rPr>
                <a:t>委員会ウェブサイトに</a:t>
              </a:r>
              <a:r>
                <a:rPr lang="ja-JP" altLang="en-US" sz="1800" dirty="0">
                  <a:latin typeface="ＭＳ ゴシック" panose="020B0609070205080204" pitchFamily="49" charset="-128"/>
                  <a:ea typeface="ＭＳ ゴシック" panose="020B0609070205080204" pitchFamily="49" charset="-128"/>
                </a:rPr>
                <a:t>掲載している様式に事実関係や再発防止策等を記載し、</a:t>
              </a:r>
              <a:r>
                <a:rPr lang="ja-JP" altLang="en-US" sz="1800" u="sng" dirty="0">
                  <a:solidFill>
                    <a:srgbClr val="FF0000"/>
                  </a:solidFill>
                  <a:latin typeface="ＭＳ ゴシック" panose="020B0609070205080204" pitchFamily="49" charset="-128"/>
                  <a:ea typeface="ＭＳ ゴシック" panose="020B0609070205080204" pitchFamily="49" charset="-128"/>
                </a:rPr>
                <a:t>速やかに個人情報保護委員会に郵送で</a:t>
              </a:r>
              <a:r>
                <a:rPr lang="ja-JP" altLang="en-US" sz="1800" u="sng" dirty="0" smtClean="0">
                  <a:solidFill>
                    <a:srgbClr val="FF0000"/>
                  </a:solidFill>
                  <a:latin typeface="ＭＳ ゴシック" panose="020B0609070205080204" pitchFamily="49" charset="-128"/>
                  <a:ea typeface="ＭＳ ゴシック" panose="020B0609070205080204" pitchFamily="49" charset="-128"/>
                </a:rPr>
                <a:t>報告</a:t>
              </a:r>
              <a:r>
                <a:rPr lang="ja-JP" altLang="en-US" sz="1800" dirty="0" smtClean="0">
                  <a:latin typeface="ＭＳ ゴシック" panose="020B0609070205080204" pitchFamily="49" charset="-128"/>
                  <a:ea typeface="ＭＳ ゴシック" panose="020B0609070205080204" pitchFamily="49" charset="-128"/>
                </a:rPr>
                <a:t>するよう努めてください</a:t>
              </a:r>
              <a:r>
                <a:rPr lang="ja-JP" altLang="en-US" sz="1800" dirty="0">
                  <a:latin typeface="ＭＳ ゴシック" panose="020B0609070205080204" pitchFamily="49" charset="-128"/>
                  <a:ea typeface="ＭＳ ゴシック" panose="020B0609070205080204" pitchFamily="49" charset="-128"/>
                </a:rPr>
                <a:t>。</a:t>
              </a:r>
              <a:endParaRPr lang="en-US" altLang="ja-JP" sz="1800" dirty="0">
                <a:latin typeface="ＭＳ ゴシック" panose="020B0609070205080204" pitchFamily="49" charset="-128"/>
                <a:ea typeface="ＭＳ ゴシック" panose="020B0609070205080204" pitchFamily="49" charset="-128"/>
              </a:endParaRPr>
            </a:p>
            <a:p>
              <a:pPr marL="899864"/>
              <a:endParaRPr lang="en-US" altLang="ja-JP" sz="1050" dirty="0">
                <a:latin typeface="ＭＳ ゴシック" panose="020B0609070205080204" pitchFamily="49" charset="-128"/>
                <a:ea typeface="ＭＳ ゴシック" panose="020B0609070205080204" pitchFamily="49" charset="-128"/>
              </a:endParaRPr>
            </a:p>
            <a:p>
              <a:pPr marL="1079837" indent="-395941" defTabSz="914263">
                <a:lnSpc>
                  <a:spcPct val="100000"/>
                </a:lnSpc>
                <a:spcBef>
                  <a:spcPts val="0"/>
                </a:spcBef>
              </a:pPr>
              <a:r>
                <a:rPr lang="en-US" altLang="ja-JP" sz="1599" dirty="0">
                  <a:solidFill>
                    <a:prstClr val="black"/>
                  </a:solidFill>
                  <a:latin typeface="ＭＳ ゴシック" panose="020B0609070205080204" pitchFamily="49" charset="-128"/>
                  <a:ea typeface="ＭＳ ゴシック" panose="020B0609070205080204" pitchFamily="49" charset="-128"/>
                  <a:cs typeface="+mn-cs"/>
                </a:rPr>
                <a:t>※</a:t>
              </a:r>
              <a:r>
                <a:rPr lang="ja-JP" altLang="en-US" sz="1599" dirty="0">
                  <a:solidFill>
                    <a:prstClr val="black"/>
                  </a:solidFill>
                  <a:latin typeface="ＭＳ ゴシック" panose="020B0609070205080204" pitchFamily="49" charset="-128"/>
                  <a:ea typeface="ＭＳ ゴシック" panose="020B0609070205080204" pitchFamily="49" charset="-128"/>
                  <a:cs typeface="+mn-cs"/>
                </a:rPr>
                <a:t>　影響を受ける可能性のある本人全てに連絡した場合、外部に漏えいしていないと判断される場合等の個人情報保護委員会への報告不要の要件を全て満たす場合には、個人情報保護委員会への報告は不要です。</a:t>
              </a:r>
              <a:endParaRPr lang="en-US" altLang="ja-JP" sz="1599" dirty="0">
                <a:solidFill>
                  <a:prstClr val="black"/>
                </a:solidFill>
                <a:latin typeface="ＭＳ ゴシック" panose="020B0609070205080204" pitchFamily="49" charset="-128"/>
                <a:ea typeface="ＭＳ ゴシック" panose="020B0609070205080204" pitchFamily="49" charset="-128"/>
                <a:cs typeface="+mn-cs"/>
              </a:endParaRPr>
            </a:p>
            <a:p>
              <a:pPr>
                <a:lnSpc>
                  <a:spcPct val="100000"/>
                </a:lnSpc>
              </a:pPr>
              <a:endParaRPr lang="en-US" altLang="ja-JP" sz="1400" dirty="0">
                <a:latin typeface="ＭＳ ゴシック" panose="020B0609070205080204" pitchFamily="49" charset="-128"/>
                <a:ea typeface="ＭＳ ゴシック" panose="020B0609070205080204" pitchFamily="49" charset="-128"/>
              </a:endParaRPr>
            </a:p>
            <a:p>
              <a:pPr>
                <a:lnSpc>
                  <a:spcPct val="100000"/>
                </a:lnSpc>
                <a:spcBef>
                  <a:spcPts val="600"/>
                </a:spcBef>
                <a:spcAft>
                  <a:spcPts val="600"/>
                </a:spcAft>
              </a:pPr>
              <a:r>
                <a:rPr lang="ja-JP" altLang="en-US" sz="2001" dirty="0">
                  <a:latin typeface="ＭＳ ゴシック" panose="020B0609070205080204" pitchFamily="49" charset="-128"/>
                  <a:ea typeface="ＭＳ ゴシック" panose="020B0609070205080204" pitchFamily="49" charset="-128"/>
                </a:rPr>
                <a:t>  ②　個人情報保護法に基づき所管官庁に報告する場合</a:t>
              </a:r>
              <a:endParaRPr lang="en-US" altLang="ja-JP" sz="2001" dirty="0">
                <a:latin typeface="ＭＳ ゴシック" panose="020B0609070205080204" pitchFamily="49" charset="-128"/>
                <a:ea typeface="ＭＳ ゴシック" panose="020B0609070205080204" pitchFamily="49" charset="-128"/>
              </a:endParaRPr>
            </a:p>
            <a:p>
              <a:pPr>
                <a:lnSpc>
                  <a:spcPct val="100000"/>
                </a:lnSpc>
              </a:pPr>
              <a:endParaRPr lang="en-US" altLang="ja-JP" sz="700" dirty="0">
                <a:latin typeface="ＭＳ ゴシック" panose="020B0609070205080204" pitchFamily="49" charset="-128"/>
                <a:ea typeface="ＭＳ ゴシック" panose="020B0609070205080204" pitchFamily="49" charset="-128"/>
              </a:endParaRPr>
            </a:p>
            <a:p>
              <a:pPr marL="719891">
                <a:lnSpc>
                  <a:spcPct val="100000"/>
                </a:lnSpc>
              </a:pPr>
              <a:r>
                <a:rPr lang="ja-JP" altLang="en-US" sz="1800" u="sng" dirty="0">
                  <a:solidFill>
                    <a:srgbClr val="FF0000"/>
                  </a:solidFill>
                  <a:latin typeface="ＭＳ ゴシック" panose="020B0609070205080204" pitchFamily="49" charset="-128"/>
                  <a:ea typeface="ＭＳ ゴシック" panose="020B0609070205080204" pitchFamily="49" charset="-128"/>
                </a:rPr>
                <a:t>所管官庁のガイドライン等に従って、報告</a:t>
              </a:r>
              <a:r>
                <a:rPr lang="ja-JP" altLang="en-US" sz="1800" dirty="0">
                  <a:latin typeface="ＭＳ ゴシック" panose="020B0609070205080204" pitchFamily="49" charset="-128"/>
                  <a:ea typeface="ＭＳ ゴシック" panose="020B0609070205080204" pitchFamily="49" charset="-128"/>
                </a:rPr>
                <a:t>してください。</a:t>
              </a:r>
              <a:endParaRPr lang="en-US" altLang="ja-JP" sz="1800" dirty="0">
                <a:latin typeface="ＭＳ ゴシック" panose="020B0609070205080204" pitchFamily="49" charset="-128"/>
                <a:ea typeface="ＭＳ ゴシック" panose="020B0609070205080204" pitchFamily="49" charset="-128"/>
              </a:endParaRPr>
            </a:p>
            <a:p>
              <a:pPr marL="719891">
                <a:lnSpc>
                  <a:spcPct val="100000"/>
                </a:lnSpc>
                <a:spcBef>
                  <a:spcPts val="600"/>
                </a:spcBef>
              </a:pPr>
              <a:r>
                <a:rPr lang="ja-JP" altLang="en-US" sz="1800" dirty="0">
                  <a:latin typeface="ＭＳ ゴシック" panose="020B0609070205080204" pitchFamily="49" charset="-128"/>
                  <a:ea typeface="ＭＳ ゴシック" panose="020B0609070205080204" pitchFamily="49" charset="-128"/>
                </a:rPr>
                <a:t>（所管官庁から個人情報保護委員会に報告されますので、①の報告は不要です。）</a:t>
              </a:r>
              <a:endParaRPr lang="en-US" altLang="ja-JP" sz="1800" dirty="0">
                <a:latin typeface="ＭＳ ゴシック" panose="020B0609070205080204" pitchFamily="49" charset="-128"/>
                <a:ea typeface="ＭＳ ゴシック" panose="020B0609070205080204" pitchFamily="49" charset="-128"/>
              </a:endParaRPr>
            </a:p>
            <a:p>
              <a:pPr>
                <a:lnSpc>
                  <a:spcPct val="100000"/>
                </a:lnSpc>
              </a:pPr>
              <a:endParaRPr lang="en-US" altLang="ja-JP" sz="1400" dirty="0">
                <a:latin typeface="+mj-ea"/>
              </a:endParaRPr>
            </a:p>
            <a:p>
              <a:pPr>
                <a:lnSpc>
                  <a:spcPct val="100000"/>
                </a:lnSpc>
              </a:pPr>
              <a:endParaRPr lang="en-US" altLang="ja-JP" sz="1400" dirty="0">
                <a:latin typeface="+mj-ea"/>
              </a:endParaRPr>
            </a:p>
            <a:p>
              <a:pPr>
                <a:lnSpc>
                  <a:spcPct val="100000"/>
                </a:lnSpc>
              </a:pPr>
              <a:endParaRPr lang="en-US" altLang="ja-JP" sz="1400" dirty="0">
                <a:latin typeface="+mj-ea"/>
              </a:endParaRPr>
            </a:p>
            <a:p>
              <a:pPr>
                <a:lnSpc>
                  <a:spcPct val="100000"/>
                </a:lnSpc>
              </a:pPr>
              <a:endParaRPr lang="en-US" altLang="ja-JP" sz="1400" dirty="0">
                <a:latin typeface="+mj-ea"/>
              </a:endParaRPr>
            </a:p>
            <a:p>
              <a:pPr>
                <a:lnSpc>
                  <a:spcPct val="100000"/>
                </a:lnSpc>
              </a:pPr>
              <a:endParaRPr lang="en-US" altLang="ja-JP" sz="1400" dirty="0">
                <a:latin typeface="+mj-ea"/>
              </a:endParaRPr>
            </a:p>
            <a:p>
              <a:pPr>
                <a:lnSpc>
                  <a:spcPct val="100000"/>
                </a:lnSpc>
              </a:pPr>
              <a:endParaRPr lang="en-US" altLang="ja-JP" sz="1400" dirty="0">
                <a:latin typeface="+mj-ea"/>
              </a:endParaRPr>
            </a:p>
            <a:p>
              <a:pPr>
                <a:lnSpc>
                  <a:spcPct val="100000"/>
                </a:lnSpc>
              </a:pPr>
              <a:endParaRPr lang="en-US" altLang="ja-JP" sz="1400" dirty="0">
                <a:latin typeface="+mj-ea"/>
              </a:endParaRPr>
            </a:p>
            <a:p>
              <a:pPr>
                <a:lnSpc>
                  <a:spcPct val="100000"/>
                </a:lnSpc>
              </a:pPr>
              <a:endParaRPr lang="en-US" altLang="ja-JP" sz="1400" dirty="0">
                <a:latin typeface="+mj-ea"/>
              </a:endParaRPr>
            </a:p>
            <a:p>
              <a:pPr marL="328563" indent="-390465"/>
              <a:endParaRPr lang="en-US" altLang="ja-JP" sz="1100" dirty="0">
                <a:latin typeface="ＭＳ ゴシック" panose="020B0609070205080204" pitchFamily="49" charset="-128"/>
                <a:ea typeface="ＭＳ ゴシック" panose="020B0609070205080204" pitchFamily="49" charset="-128"/>
              </a:endParaRPr>
            </a:p>
            <a:p>
              <a:pPr marL="328563" indent="-390465"/>
              <a:endParaRPr lang="en-US" altLang="ja-JP" sz="1100" dirty="0">
                <a:latin typeface="ＭＳ ゴシック" panose="020B0609070205080204" pitchFamily="49" charset="-128"/>
                <a:ea typeface="ＭＳ ゴシック" panose="020B0609070205080204" pitchFamily="49" charset="-128"/>
              </a:endParaRPr>
            </a:p>
            <a:p>
              <a:pPr marL="328563" indent="-390465"/>
              <a:endParaRPr lang="en-US" altLang="ja-JP" sz="1100" dirty="0">
                <a:latin typeface="ＭＳ ゴシック" panose="020B0609070205080204" pitchFamily="49" charset="-128"/>
                <a:ea typeface="ＭＳ ゴシック" panose="020B0609070205080204" pitchFamily="49" charset="-128"/>
              </a:endParaRPr>
            </a:p>
            <a:p>
              <a:pPr marL="328563" indent="-390465"/>
              <a:endParaRPr lang="en-US" altLang="ja-JP" sz="1100" dirty="0">
                <a:latin typeface="ＭＳ ゴシック" panose="020B0609070205080204" pitchFamily="49" charset="-128"/>
                <a:ea typeface="ＭＳ ゴシック" panose="020B0609070205080204" pitchFamily="49" charset="-128"/>
              </a:endParaRPr>
            </a:p>
            <a:p>
              <a:pPr marL="328563" indent="-390465"/>
              <a:endParaRPr lang="en-US" altLang="ja-JP" sz="1100" dirty="0">
                <a:latin typeface="ＭＳ ゴシック" panose="020B0609070205080204" pitchFamily="49" charset="-128"/>
                <a:ea typeface="ＭＳ ゴシック" panose="020B0609070205080204" pitchFamily="49" charset="-128"/>
              </a:endParaRPr>
            </a:p>
            <a:p>
              <a:pPr marL="328563" indent="-390465"/>
              <a:endParaRPr lang="en-US" altLang="ja-JP" sz="1100" dirty="0">
                <a:latin typeface="ＭＳ ゴシック" panose="020B0609070205080204" pitchFamily="49" charset="-128"/>
                <a:ea typeface="ＭＳ ゴシック" panose="020B0609070205080204" pitchFamily="49" charset="-128"/>
              </a:endParaRPr>
            </a:p>
            <a:p>
              <a:pPr marL="328563" indent="-390465"/>
              <a:endParaRPr lang="en-US" altLang="ja-JP" sz="1100" dirty="0">
                <a:latin typeface="ＭＳ ゴシック" panose="020B0609070205080204" pitchFamily="49" charset="-128"/>
                <a:ea typeface="ＭＳ ゴシック" panose="020B0609070205080204" pitchFamily="49" charset="-128"/>
              </a:endParaRPr>
            </a:p>
            <a:p>
              <a:pPr marL="328563" indent="-390465"/>
              <a:endParaRPr lang="en-US" altLang="ja-JP" sz="1100" dirty="0">
                <a:latin typeface="ＭＳ ゴシック" panose="020B0609070205080204" pitchFamily="49" charset="-128"/>
                <a:ea typeface="ＭＳ ゴシック" panose="020B0609070205080204" pitchFamily="49" charset="-128"/>
              </a:endParaRPr>
            </a:p>
            <a:p>
              <a:pPr marL="328563" indent="-390465"/>
              <a:endParaRPr lang="en-US" altLang="ja-JP" sz="1100" dirty="0">
                <a:latin typeface="ＭＳ ゴシック" panose="020B0609070205080204" pitchFamily="49" charset="-128"/>
                <a:ea typeface="ＭＳ ゴシック" panose="020B0609070205080204" pitchFamily="49" charset="-128"/>
              </a:endParaRPr>
            </a:p>
            <a:p>
              <a:pPr marL="328563" indent="-390465"/>
              <a:endParaRPr lang="en-US" altLang="ja-JP" sz="1100" dirty="0">
                <a:latin typeface="ＭＳ ゴシック" panose="020B0609070205080204" pitchFamily="49" charset="-128"/>
                <a:ea typeface="ＭＳ ゴシック" panose="020B0609070205080204" pitchFamily="49" charset="-128"/>
              </a:endParaRPr>
            </a:p>
            <a:p>
              <a:pPr marL="328563" indent="-390465"/>
              <a:endParaRPr lang="en-US" altLang="ja-JP" sz="1100" dirty="0">
                <a:latin typeface="ＭＳ ゴシック" panose="020B0609070205080204" pitchFamily="49" charset="-128"/>
                <a:ea typeface="ＭＳ ゴシック" panose="020B0609070205080204" pitchFamily="49" charset="-128"/>
              </a:endParaRPr>
            </a:p>
            <a:p>
              <a:pPr marL="328563" indent="-390465"/>
              <a:endParaRPr lang="en-US" altLang="ja-JP" sz="1100" dirty="0" smtClean="0">
                <a:latin typeface="ＭＳ ゴシック" panose="020B0609070205080204" pitchFamily="49" charset="-128"/>
                <a:ea typeface="ＭＳ ゴシック" panose="020B0609070205080204" pitchFamily="49" charset="-128"/>
              </a:endParaRPr>
            </a:p>
            <a:p>
              <a:pPr marL="71990" indent="251963"/>
              <a:r>
                <a:rPr lang="ja-JP" altLang="en-US" sz="1800" spc="-100" dirty="0" smtClean="0">
                  <a:latin typeface="ＭＳ ゴシック" panose="020B0609070205080204" pitchFamily="49" charset="-128"/>
                  <a:ea typeface="ＭＳ ゴシック" panose="020B0609070205080204" pitchFamily="49" charset="-128"/>
                </a:rPr>
                <a:t>詳しく</a:t>
              </a:r>
              <a:r>
                <a:rPr lang="ja-JP" altLang="en-US" sz="1800" spc="-100" dirty="0">
                  <a:latin typeface="ＭＳ ゴシック" panose="020B0609070205080204" pitchFamily="49" charset="-128"/>
                  <a:ea typeface="ＭＳ ゴシック" panose="020B0609070205080204" pitchFamily="49" charset="-128"/>
                </a:rPr>
                <a:t>は個人情報保護</a:t>
              </a:r>
              <a:r>
                <a:rPr lang="ja-JP" altLang="en-US" sz="1800" spc="-100" dirty="0" smtClean="0">
                  <a:latin typeface="ＭＳ ゴシック" panose="020B0609070205080204" pitchFamily="49" charset="-128"/>
                  <a:ea typeface="ＭＳ ゴシック" panose="020B0609070205080204" pitchFamily="49" charset="-128"/>
                </a:rPr>
                <a:t>委員会ウェブサイト</a:t>
              </a:r>
              <a:r>
                <a:rPr lang="en-US" altLang="ja-JP" sz="1800" spc="-100" dirty="0" smtClean="0">
                  <a:latin typeface="ＭＳ ゴシック" panose="020B0609070205080204" pitchFamily="49" charset="-128"/>
                  <a:ea typeface="ＭＳ ゴシック" panose="020B0609070205080204" pitchFamily="49" charset="-128"/>
                </a:rPr>
                <a:t>(</a:t>
              </a:r>
              <a:r>
                <a:rPr lang="en-US" altLang="ja-JP" sz="1800" spc="-100" dirty="0" smtClean="0">
                  <a:latin typeface="ＭＳ ゴシック" panose="020B0609070205080204" pitchFamily="49" charset="-128"/>
                  <a:ea typeface="ＭＳ ゴシック" panose="020B0609070205080204" pitchFamily="49" charset="-128"/>
                  <a:hlinkClick r:id="rId2"/>
                </a:rPr>
                <a:t>http</a:t>
              </a:r>
              <a:r>
                <a:rPr lang="en-US" altLang="ja-JP" sz="1800" spc="-100" dirty="0">
                  <a:latin typeface="ＭＳ ゴシック" panose="020B0609070205080204" pitchFamily="49" charset="-128"/>
                  <a:ea typeface="ＭＳ ゴシック" panose="020B0609070205080204" pitchFamily="49" charset="-128"/>
                  <a:hlinkClick r:id="rId2"/>
                </a:rPr>
                <a:t>://www.ppc.go.jp/legal/policy/rouei</a:t>
              </a:r>
              <a:r>
                <a:rPr lang="en-US" altLang="ja-JP" sz="1800" spc="-100" dirty="0" smtClean="0">
                  <a:latin typeface="ＭＳ ゴシック" panose="020B0609070205080204" pitchFamily="49" charset="-128"/>
                  <a:ea typeface="ＭＳ ゴシック" panose="020B0609070205080204" pitchFamily="49" charset="-128"/>
                  <a:hlinkClick r:id="rId2"/>
                </a:rPr>
                <a:t>/</a:t>
              </a:r>
              <a:r>
                <a:rPr lang="en-US" altLang="ja-JP" sz="1800" spc="-100" dirty="0" smtClean="0">
                  <a:latin typeface="ＭＳ ゴシック" panose="020B0609070205080204" pitchFamily="49" charset="-128"/>
                  <a:ea typeface="ＭＳ ゴシック" panose="020B0609070205080204" pitchFamily="49" charset="-128"/>
                </a:rPr>
                <a:t>)</a:t>
              </a:r>
              <a:r>
                <a:rPr lang="ja-JP" altLang="en-US" sz="1800" spc="-100" dirty="0" smtClean="0">
                  <a:latin typeface="ＭＳ ゴシック" panose="020B0609070205080204" pitchFamily="49" charset="-128"/>
                  <a:ea typeface="ＭＳ ゴシック" panose="020B0609070205080204" pitchFamily="49" charset="-128"/>
                </a:rPr>
                <a:t>を</a:t>
              </a:r>
              <a:r>
                <a:rPr lang="ja-JP" altLang="en-US" sz="1800" spc="-100" dirty="0">
                  <a:latin typeface="ＭＳ ゴシック" panose="020B0609070205080204" pitchFamily="49" charset="-128"/>
                  <a:ea typeface="ＭＳ ゴシック" panose="020B0609070205080204" pitchFamily="49" charset="-128"/>
                </a:rPr>
                <a:t>ご覧ください。</a:t>
              </a:r>
              <a:r>
                <a:rPr lang="ja-JP" altLang="en-US" sz="2001" dirty="0">
                  <a:latin typeface="ＭＳ ゴシック" panose="020B0609070205080204" pitchFamily="49" charset="-128"/>
                  <a:ea typeface="ＭＳ ゴシック" panose="020B0609070205080204" pitchFamily="49" charset="-128"/>
                </a:rPr>
                <a:t>　</a:t>
              </a:r>
              <a:endParaRPr lang="en-US" altLang="ja-JP" sz="2001" dirty="0">
                <a:latin typeface="ＭＳ ゴシック" panose="020B0609070205080204" pitchFamily="49" charset="-128"/>
                <a:ea typeface="ＭＳ ゴシック" panose="020B0609070205080204" pitchFamily="49" charset="-128"/>
              </a:endParaRPr>
            </a:p>
          </p:txBody>
        </p:sp>
        <p:sp>
          <p:nvSpPr>
            <p:cNvPr id="20" name="角丸四角形 19"/>
            <p:cNvSpPr/>
            <p:nvPr/>
          </p:nvSpPr>
          <p:spPr>
            <a:xfrm>
              <a:off x="838197" y="337120"/>
              <a:ext cx="9699630" cy="563520"/>
            </a:xfrm>
            <a:prstGeom prst="roundRect">
              <a:avLst/>
            </a:prstGeom>
            <a:solidFill>
              <a:schemeClr val="accent1"/>
            </a:solidFill>
            <a:ln w="38100">
              <a:noFill/>
            </a:ln>
            <a:effectLst>
              <a:outerShdw blurRad="50800" dist="38100" dir="2700000" algn="tl" rotWithShape="0">
                <a:prstClr val="black">
                  <a:alpha val="40000"/>
                </a:prstClr>
              </a:outerShdw>
            </a:effectLst>
          </p:spPr>
          <p:txBody>
            <a:bodyPr spcFirstLastPara="0" vert="horz" wrap="square" lIns="35999" tIns="432000" rIns="35999" bIns="360000" numCol="1" spcCol="1270" anchor="ctr" anchorCtr="0">
              <a:noAutofit/>
            </a:bodyPr>
            <a:lstStyle/>
            <a:p>
              <a:pPr algn="ctr" defTabSz="492277">
                <a:defRPr/>
              </a:pPr>
              <a:r>
                <a:rPr kumimoji="0" lang="ja-JP" altLang="en-US" sz="2800" b="1" kern="0" dirty="0">
                  <a:solidFill>
                    <a:prstClr val="white"/>
                  </a:solidFill>
                  <a:latin typeface="Segoe UI"/>
                  <a:ea typeface="メイリオ"/>
                </a:rPr>
                <a:t>万が一、マイナンバーが漏えいしてしまった場合には</a:t>
              </a:r>
              <a:r>
                <a:rPr kumimoji="0" lang="en-US" altLang="ja-JP" sz="2800" b="1" kern="0" dirty="0">
                  <a:solidFill>
                    <a:prstClr val="white"/>
                  </a:solidFill>
                  <a:latin typeface="Segoe UI"/>
                  <a:ea typeface="メイリオ"/>
                </a:rPr>
                <a:t>…</a:t>
              </a:r>
              <a:endParaRPr kumimoji="0" lang="ja-JP" altLang="en-US" sz="2800" b="1" kern="0" dirty="0">
                <a:solidFill>
                  <a:prstClr val="white"/>
                </a:solidFill>
                <a:latin typeface="Segoe UI"/>
                <a:ea typeface="メイリオ"/>
              </a:endParaRPr>
            </a:p>
          </p:txBody>
        </p:sp>
        <p:sp>
          <p:nvSpPr>
            <p:cNvPr id="21" name="テキスト ボックス 20"/>
            <p:cNvSpPr txBox="1"/>
            <p:nvPr/>
          </p:nvSpPr>
          <p:spPr>
            <a:xfrm>
              <a:off x="593250" y="6973364"/>
              <a:ext cx="10188000" cy="2771731"/>
            </a:xfrm>
            <a:prstGeom prst="rect">
              <a:avLst/>
            </a:prstGeom>
            <a:solidFill>
              <a:schemeClr val="bg1"/>
            </a:solidFill>
            <a:ln>
              <a:solidFill>
                <a:schemeClr val="tx1"/>
              </a:solidFill>
              <a:prstDash val="dash"/>
            </a:ln>
          </p:spPr>
          <p:txBody>
            <a:bodyPr wrap="square" lIns="107999" tIns="107999" rIns="107999" bIns="107999" rtlCol="0">
              <a:spAutoFit/>
            </a:bodyPr>
            <a:lstStyle/>
            <a:p>
              <a:pPr marL="179973">
                <a:lnSpc>
                  <a:spcPts val="2800"/>
                </a:lnSpc>
              </a:pPr>
              <a:r>
                <a:rPr lang="ja-JP" altLang="en-US" sz="2001" dirty="0">
                  <a:solidFill>
                    <a:prstClr val="black"/>
                  </a:solidFill>
                  <a:latin typeface="ＭＳ ゴシック" panose="020B0609070205080204" pitchFamily="49" charset="-128"/>
                  <a:ea typeface="ＭＳ ゴシック" panose="020B0609070205080204" pitchFamily="49" charset="-128"/>
                </a:rPr>
                <a:t>特定個人情報の安全の確保に係る</a:t>
              </a:r>
              <a:r>
                <a:rPr lang="ja-JP" altLang="en-US" sz="2001" u="sng" dirty="0">
                  <a:solidFill>
                    <a:srgbClr val="FF0000"/>
                  </a:solidFill>
                  <a:latin typeface="ＭＳ ゴシック" panose="020B0609070205080204" pitchFamily="49" charset="-128"/>
                  <a:ea typeface="ＭＳ ゴシック" panose="020B0609070205080204" pitchFamily="49" charset="-128"/>
                </a:rPr>
                <a:t>「重大な事態」が生じたときに、個人情報保護委員会に報告することが法令上の義務になりました</a:t>
              </a:r>
              <a:r>
                <a:rPr lang="ja-JP" altLang="en-US" sz="2001" dirty="0">
                  <a:solidFill>
                    <a:prstClr val="black"/>
                  </a:solidFill>
                  <a:latin typeface="ＭＳ ゴシック" panose="020B0609070205080204" pitchFamily="49" charset="-128"/>
                  <a:ea typeface="ＭＳ ゴシック" panose="020B0609070205080204" pitchFamily="49" charset="-128"/>
                </a:rPr>
                <a:t>。次の事態に該当する事案又はそのおそれのある事案が発覚した場合には、個人情報保護委員会に第一報をお願いします。</a:t>
              </a:r>
              <a:endParaRPr lang="en-US" altLang="ja-JP" sz="2001" dirty="0">
                <a:solidFill>
                  <a:prstClr val="black"/>
                </a:solidFill>
                <a:latin typeface="ＭＳ ゴシック" panose="020B0609070205080204" pitchFamily="49" charset="-128"/>
                <a:ea typeface="ＭＳ ゴシック" panose="020B0609070205080204" pitchFamily="49" charset="-128"/>
              </a:endParaRPr>
            </a:p>
            <a:p>
              <a:pPr marL="328563" indent="-390465"/>
              <a:endParaRPr lang="en-US" altLang="ja-JP" sz="1100" dirty="0">
                <a:solidFill>
                  <a:prstClr val="black"/>
                </a:solidFill>
                <a:latin typeface="ＭＳ ゴシック" panose="020B0609070205080204" pitchFamily="49" charset="-128"/>
                <a:ea typeface="ＭＳ ゴシック" panose="020B0609070205080204" pitchFamily="49" charset="-128"/>
              </a:endParaRPr>
            </a:p>
            <a:p>
              <a:r>
                <a:rPr lang="ja-JP" altLang="en-US" sz="1599" dirty="0">
                  <a:solidFill>
                    <a:prstClr val="black"/>
                  </a:solidFill>
                  <a:latin typeface="ＭＳ ゴシック" panose="020B0609070205080204" pitchFamily="49" charset="-128"/>
                  <a:ea typeface="ＭＳ ゴシック" panose="020B0609070205080204" pitchFamily="49" charset="-128"/>
                </a:rPr>
                <a:t>「重大な事態」とは</a:t>
              </a:r>
              <a:r>
                <a:rPr lang="en-US" altLang="ja-JP" sz="1599" dirty="0">
                  <a:solidFill>
                    <a:prstClr val="black"/>
                  </a:solidFill>
                  <a:latin typeface="ＭＳ ゴシック" panose="020B0609070205080204" pitchFamily="49" charset="-128"/>
                  <a:ea typeface="ＭＳ ゴシック" panose="020B0609070205080204" pitchFamily="49" charset="-128"/>
                </a:rPr>
                <a:t>…</a:t>
              </a:r>
            </a:p>
            <a:p>
              <a:r>
                <a:rPr lang="ja-JP" altLang="en-US" sz="1599" dirty="0">
                  <a:solidFill>
                    <a:prstClr val="black"/>
                  </a:solidFill>
                  <a:latin typeface="ＭＳ ゴシック" panose="020B0609070205080204" pitchFamily="49" charset="-128"/>
                  <a:ea typeface="ＭＳ ゴシック" panose="020B0609070205080204" pitchFamily="49" charset="-128"/>
                </a:rPr>
                <a:t>１．漏えい・滅失・毀損又はマイナンバー法に反して利用・提供された特定個人情報に係る本人の数</a:t>
              </a:r>
              <a:r>
                <a:rPr lang="ja-JP" altLang="en-US" sz="1599" dirty="0" smtClean="0">
                  <a:solidFill>
                    <a:prstClr val="black"/>
                  </a:solidFill>
                  <a:latin typeface="ＭＳ ゴシック" panose="020B0609070205080204" pitchFamily="49" charset="-128"/>
                  <a:ea typeface="ＭＳ ゴシック" panose="020B0609070205080204" pitchFamily="49" charset="-128"/>
                </a:rPr>
                <a:t>が</a:t>
              </a:r>
              <a:r>
                <a:rPr lang="en-US" altLang="ja-JP" sz="1599" dirty="0" smtClean="0">
                  <a:solidFill>
                    <a:prstClr val="black"/>
                  </a:solidFill>
                  <a:latin typeface="ＭＳ ゴシック" panose="020B0609070205080204" pitchFamily="49" charset="-128"/>
                  <a:ea typeface="ＭＳ ゴシック" panose="020B0609070205080204" pitchFamily="49" charset="-128"/>
                </a:rPr>
                <a:t>100</a:t>
              </a:r>
              <a:r>
                <a:rPr lang="ja-JP" altLang="en-US" sz="1599" dirty="0" smtClean="0">
                  <a:solidFill>
                    <a:prstClr val="black"/>
                  </a:solidFill>
                  <a:latin typeface="ＭＳ ゴシック" panose="020B0609070205080204" pitchFamily="49" charset="-128"/>
                  <a:ea typeface="ＭＳ ゴシック" panose="020B0609070205080204" pitchFamily="49" charset="-128"/>
                </a:rPr>
                <a:t>人</a:t>
              </a:r>
              <a:endParaRPr lang="en-US" altLang="ja-JP" sz="1599" dirty="0" smtClean="0">
                <a:solidFill>
                  <a:prstClr val="black"/>
                </a:solidFill>
                <a:latin typeface="ＭＳ ゴシック" panose="020B0609070205080204" pitchFamily="49" charset="-128"/>
                <a:ea typeface="ＭＳ ゴシック" panose="020B0609070205080204" pitchFamily="49" charset="-128"/>
              </a:endParaRPr>
            </a:p>
            <a:p>
              <a:r>
                <a:rPr lang="ja-JP" altLang="en-US" sz="1599" dirty="0">
                  <a:solidFill>
                    <a:prstClr val="black"/>
                  </a:solidFill>
                  <a:latin typeface="ＭＳ ゴシック" panose="020B0609070205080204" pitchFamily="49" charset="-128"/>
                  <a:ea typeface="ＭＳ ゴシック" panose="020B0609070205080204" pitchFamily="49" charset="-128"/>
                </a:rPr>
                <a:t>　</a:t>
              </a:r>
              <a:r>
                <a:rPr lang="ja-JP" altLang="en-US" sz="1599" dirty="0" smtClean="0">
                  <a:solidFill>
                    <a:prstClr val="black"/>
                  </a:solidFill>
                  <a:latin typeface="ＭＳ ゴシック" panose="020B0609070205080204" pitchFamily="49" charset="-128"/>
                  <a:ea typeface="ＭＳ ゴシック" panose="020B0609070205080204" pitchFamily="49" charset="-128"/>
                </a:rPr>
                <a:t>　を</a:t>
              </a:r>
              <a:r>
                <a:rPr lang="ja-JP" altLang="en-US" sz="1599" dirty="0">
                  <a:solidFill>
                    <a:prstClr val="black"/>
                  </a:solidFill>
                  <a:latin typeface="ＭＳ ゴシック" panose="020B0609070205080204" pitchFamily="49" charset="-128"/>
                  <a:ea typeface="ＭＳ ゴシック" panose="020B0609070205080204" pitchFamily="49" charset="-128"/>
                </a:rPr>
                <a:t>超える事態</a:t>
              </a:r>
              <a:endParaRPr lang="en-US" altLang="ja-JP" sz="1599" dirty="0">
                <a:solidFill>
                  <a:prstClr val="black"/>
                </a:solidFill>
                <a:latin typeface="ＭＳ ゴシック" panose="020B0609070205080204" pitchFamily="49" charset="-128"/>
                <a:ea typeface="ＭＳ ゴシック" panose="020B0609070205080204" pitchFamily="49" charset="-128"/>
              </a:endParaRPr>
            </a:p>
            <a:p>
              <a:r>
                <a:rPr lang="ja-JP" altLang="en-US" sz="1599" dirty="0">
                  <a:solidFill>
                    <a:prstClr val="black"/>
                  </a:solidFill>
                  <a:latin typeface="ＭＳ ゴシック" panose="020B0609070205080204" pitchFamily="49" charset="-128"/>
                  <a:ea typeface="ＭＳ ゴシック" panose="020B0609070205080204" pitchFamily="49" charset="-128"/>
                </a:rPr>
                <a:t>２．特定個人情報ファイルに記録された特定個人情報を電磁的方法により不特定多数の者が閲覧すること</a:t>
              </a:r>
              <a:r>
                <a:rPr lang="ja-JP" altLang="en-US" sz="1599" dirty="0" smtClean="0">
                  <a:solidFill>
                    <a:prstClr val="black"/>
                  </a:solidFill>
                  <a:latin typeface="ＭＳ ゴシック" panose="020B0609070205080204" pitchFamily="49" charset="-128"/>
                  <a:ea typeface="ＭＳ ゴシック" panose="020B0609070205080204" pitchFamily="49" charset="-128"/>
                </a:rPr>
                <a:t>が</a:t>
              </a:r>
              <a:endParaRPr lang="en-US" altLang="ja-JP" sz="1599" dirty="0" smtClean="0">
                <a:solidFill>
                  <a:prstClr val="black"/>
                </a:solidFill>
                <a:latin typeface="ＭＳ ゴシック" panose="020B0609070205080204" pitchFamily="49" charset="-128"/>
                <a:ea typeface="ＭＳ ゴシック" panose="020B0609070205080204" pitchFamily="49" charset="-128"/>
              </a:endParaRPr>
            </a:p>
            <a:p>
              <a:r>
                <a:rPr lang="ja-JP" altLang="en-US" sz="1599" dirty="0">
                  <a:solidFill>
                    <a:prstClr val="black"/>
                  </a:solidFill>
                  <a:latin typeface="ＭＳ ゴシック" panose="020B0609070205080204" pitchFamily="49" charset="-128"/>
                  <a:ea typeface="ＭＳ ゴシック" panose="020B0609070205080204" pitchFamily="49" charset="-128"/>
                </a:rPr>
                <a:t>　</a:t>
              </a:r>
              <a:r>
                <a:rPr lang="ja-JP" altLang="en-US" sz="1599" dirty="0" smtClean="0">
                  <a:solidFill>
                    <a:prstClr val="black"/>
                  </a:solidFill>
                  <a:latin typeface="ＭＳ ゴシック" panose="020B0609070205080204" pitchFamily="49" charset="-128"/>
                  <a:ea typeface="ＭＳ ゴシック" panose="020B0609070205080204" pitchFamily="49" charset="-128"/>
                </a:rPr>
                <a:t>　できる</a:t>
              </a:r>
              <a:r>
                <a:rPr lang="ja-JP" altLang="en-US" sz="1599" dirty="0">
                  <a:solidFill>
                    <a:prstClr val="black"/>
                  </a:solidFill>
                  <a:latin typeface="ＭＳ ゴシック" panose="020B0609070205080204" pitchFamily="49" charset="-128"/>
                  <a:ea typeface="ＭＳ ゴシック" panose="020B0609070205080204" pitchFamily="49" charset="-128"/>
                </a:rPr>
                <a:t>状態となり、かつ、その特定個人情報が閲覧された事態</a:t>
              </a:r>
              <a:endParaRPr lang="en-US" altLang="ja-JP" sz="1599" dirty="0">
                <a:solidFill>
                  <a:prstClr val="black"/>
                </a:solidFill>
                <a:latin typeface="ＭＳ ゴシック" panose="020B0609070205080204" pitchFamily="49" charset="-128"/>
                <a:ea typeface="ＭＳ ゴシック" panose="020B0609070205080204" pitchFamily="49" charset="-128"/>
              </a:endParaRPr>
            </a:p>
            <a:p>
              <a:r>
                <a:rPr lang="ja-JP" altLang="en-US" sz="1599" dirty="0">
                  <a:solidFill>
                    <a:prstClr val="black"/>
                  </a:solidFill>
                  <a:latin typeface="ＭＳ ゴシック" panose="020B0609070205080204" pitchFamily="49" charset="-128"/>
                  <a:ea typeface="ＭＳ ゴシック" panose="020B0609070205080204" pitchFamily="49" charset="-128"/>
                </a:rPr>
                <a:t>３．不正の目的をもって、特定個人情報ファイルに記録された特定個人情報を利用し、又は提供</a:t>
              </a:r>
              <a:r>
                <a:rPr lang="ja-JP" altLang="en-US" sz="1599" dirty="0" smtClean="0">
                  <a:solidFill>
                    <a:prstClr val="black"/>
                  </a:solidFill>
                  <a:latin typeface="ＭＳ ゴシック" panose="020B0609070205080204" pitchFamily="49" charset="-128"/>
                  <a:ea typeface="ＭＳ ゴシック" panose="020B0609070205080204" pitchFamily="49" charset="-128"/>
                </a:rPr>
                <a:t>した者</a:t>
              </a:r>
              <a:r>
                <a:rPr lang="ja-JP" altLang="en-US" sz="1599" dirty="0">
                  <a:solidFill>
                    <a:prstClr val="black"/>
                  </a:solidFill>
                  <a:latin typeface="ＭＳ ゴシック" panose="020B0609070205080204" pitchFamily="49" charset="-128"/>
                  <a:ea typeface="ＭＳ ゴシック" panose="020B0609070205080204" pitchFamily="49" charset="-128"/>
                </a:rPr>
                <a:t>が</a:t>
              </a:r>
              <a:r>
                <a:rPr lang="ja-JP" altLang="en-US" sz="1599" dirty="0" smtClean="0">
                  <a:solidFill>
                    <a:prstClr val="black"/>
                  </a:solidFill>
                  <a:latin typeface="ＭＳ ゴシック" panose="020B0609070205080204" pitchFamily="49" charset="-128"/>
                  <a:ea typeface="ＭＳ ゴシック" panose="020B0609070205080204" pitchFamily="49" charset="-128"/>
                </a:rPr>
                <a:t>いる</a:t>
              </a:r>
              <a:endParaRPr lang="en-US" altLang="ja-JP" sz="1599" dirty="0" smtClean="0">
                <a:solidFill>
                  <a:prstClr val="black"/>
                </a:solidFill>
                <a:latin typeface="ＭＳ ゴシック" panose="020B0609070205080204" pitchFamily="49" charset="-128"/>
                <a:ea typeface="ＭＳ ゴシック" panose="020B0609070205080204" pitchFamily="49" charset="-128"/>
              </a:endParaRPr>
            </a:p>
            <a:p>
              <a:r>
                <a:rPr lang="ja-JP" altLang="en-US" sz="1599" dirty="0">
                  <a:solidFill>
                    <a:prstClr val="black"/>
                  </a:solidFill>
                  <a:latin typeface="ＭＳ ゴシック" panose="020B0609070205080204" pitchFamily="49" charset="-128"/>
                  <a:ea typeface="ＭＳ ゴシック" panose="020B0609070205080204" pitchFamily="49" charset="-128"/>
                </a:rPr>
                <a:t>　</a:t>
              </a:r>
              <a:r>
                <a:rPr lang="ja-JP" altLang="en-US" sz="1599" dirty="0" smtClean="0">
                  <a:solidFill>
                    <a:prstClr val="black"/>
                  </a:solidFill>
                  <a:latin typeface="ＭＳ ゴシック" panose="020B0609070205080204" pitchFamily="49" charset="-128"/>
                  <a:ea typeface="ＭＳ ゴシック" panose="020B0609070205080204" pitchFamily="49" charset="-128"/>
                </a:rPr>
                <a:t>　事態</a:t>
              </a:r>
              <a:r>
                <a:rPr lang="ja-JP" altLang="en-US" sz="1599" dirty="0">
                  <a:solidFill>
                    <a:prstClr val="black"/>
                  </a:solidFill>
                  <a:latin typeface="ＭＳ ゴシック" panose="020B0609070205080204" pitchFamily="49" charset="-128"/>
                  <a:ea typeface="ＭＳ ゴシック" panose="020B0609070205080204" pitchFamily="49" charset="-128"/>
                </a:rPr>
                <a:t>　等</a:t>
              </a:r>
              <a:endParaRPr lang="en-US" altLang="ja-JP" sz="1599" dirty="0">
                <a:solidFill>
                  <a:prstClr val="black"/>
                </a:solidFill>
                <a:latin typeface="ＭＳ ゴシック" panose="020B0609070205080204" pitchFamily="49" charset="-128"/>
                <a:ea typeface="ＭＳ ゴシック" panose="020B0609070205080204" pitchFamily="49" charset="-128"/>
              </a:endParaRPr>
            </a:p>
          </p:txBody>
        </p:sp>
      </p:grpSp>
      <p:sp>
        <p:nvSpPr>
          <p:cNvPr id="22" name="角丸四角形 21"/>
          <p:cNvSpPr/>
          <p:nvPr/>
        </p:nvSpPr>
        <p:spPr>
          <a:xfrm>
            <a:off x="324012" y="11761362"/>
            <a:ext cx="10728000" cy="3235113"/>
          </a:xfrm>
          <a:prstGeom prst="roundRect">
            <a:avLst>
              <a:gd name="adj" fmla="val 6713"/>
            </a:avLst>
          </a:prstGeom>
          <a:solidFill>
            <a:schemeClr val="accent1">
              <a:lumMod val="20000"/>
              <a:lumOff val="80000"/>
            </a:schemeClr>
          </a:solidFill>
          <a:ln w="38100">
            <a:solidFill>
              <a:schemeClr val="accent1"/>
            </a:solid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2400" b="1" dirty="0">
                <a:solidFill>
                  <a:srgbClr val="009900"/>
                </a:solidFill>
                <a:effectLst>
                  <a:glow rad="228600">
                    <a:prstClr val="white"/>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マイナンバーに関するお問い合わせは </a:t>
            </a:r>
            <a:endParaRPr lang="en-US" altLang="ja-JP" sz="2400" b="1" dirty="0">
              <a:solidFill>
                <a:srgbClr val="009900"/>
              </a:solidFill>
              <a:effectLst>
                <a:glow rad="228600">
                  <a:prstClr val="white"/>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400" b="1" dirty="0">
                <a:solidFill>
                  <a:srgbClr val="C00000"/>
                </a:solidFill>
                <a:effectLst>
                  <a:glow rad="228600">
                    <a:prstClr val="white"/>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マイナンバー総合フリーダイヤル</a:t>
            </a:r>
            <a:r>
              <a:rPr lang="en-US" altLang="ja-JP" sz="2400" b="1" dirty="0">
                <a:solidFill>
                  <a:srgbClr val="C00000"/>
                </a:solidFill>
                <a:effectLst>
                  <a:glow rad="228600">
                    <a:prstClr val="white"/>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0</a:t>
            </a:r>
            <a:r>
              <a:rPr lang="ja-JP" altLang="en-US" sz="2400" b="1" dirty="0">
                <a:solidFill>
                  <a:srgbClr val="C00000"/>
                </a:solidFill>
                <a:effectLst>
                  <a:glow rad="228600">
                    <a:prstClr val="white"/>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１２０－９５－０１７８</a:t>
            </a:r>
            <a:r>
              <a:rPr lang="en-US" altLang="ja-JP" sz="2400" b="1" dirty="0">
                <a:solidFill>
                  <a:srgbClr val="C00000"/>
                </a:solidFill>
                <a:effectLst>
                  <a:glow rad="228600">
                    <a:prstClr val="white"/>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sz="2400" b="1" dirty="0">
                <a:solidFill>
                  <a:srgbClr val="009900"/>
                </a:solidFill>
                <a:effectLst>
                  <a:glow rad="228600">
                    <a:prstClr val="white"/>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へ</a:t>
            </a:r>
            <a:endParaRPr lang="en-US" altLang="ja-JP" sz="2400" b="1" dirty="0">
              <a:solidFill>
                <a:srgbClr val="009900"/>
              </a:solidFill>
              <a:effectLst>
                <a:glow rad="228600">
                  <a:prstClr val="white"/>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en-US" altLang="ja-JP"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a:t>
            </a:r>
            <a:r>
              <a:rPr lang="ja-JP" altLang="en-US"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　平日９時</a:t>
            </a:r>
            <a:r>
              <a:rPr lang="en-US" altLang="ja-JP"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30</a:t>
            </a:r>
            <a:r>
              <a:rPr lang="ja-JP" altLang="en-US"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分～</a:t>
            </a:r>
            <a:r>
              <a:rPr lang="en-US" altLang="ja-JP"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22</a:t>
            </a:r>
            <a:r>
              <a:rPr lang="ja-JP" altLang="en-US"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時　土日祝日９時</a:t>
            </a:r>
            <a:r>
              <a:rPr lang="en-US" altLang="ja-JP"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30</a:t>
            </a:r>
            <a:r>
              <a:rPr lang="ja-JP" altLang="en-US"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分～</a:t>
            </a:r>
            <a:r>
              <a:rPr lang="en-US" altLang="ja-JP"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17</a:t>
            </a:r>
            <a:r>
              <a:rPr lang="ja-JP" altLang="en-US"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時</a:t>
            </a:r>
            <a:r>
              <a:rPr lang="en-US" altLang="ja-JP"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30</a:t>
            </a:r>
            <a:r>
              <a:rPr lang="ja-JP" altLang="en-US"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分（年末年始を除く</a:t>
            </a:r>
            <a:r>
              <a:rPr lang="en-US" altLang="ja-JP"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a:t>
            </a:r>
          </a:p>
          <a:p>
            <a:r>
              <a:rPr lang="en-US" altLang="ja-JP"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a:t>
            </a:r>
            <a:r>
              <a:rPr lang="ja-JP" altLang="en-US"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　一部</a:t>
            </a:r>
            <a:r>
              <a:rPr lang="en-US" altLang="ja-JP"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IP</a:t>
            </a:r>
            <a:r>
              <a:rPr lang="ja-JP" altLang="en-US"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電話等で上記ダイヤルに繋がらない場合は、　</a:t>
            </a:r>
            <a:r>
              <a:rPr lang="ja-JP" altLang="en-US" sz="1199" b="1" dirty="0" smtClean="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０５０－３８１６－９４０５（有料）に</a:t>
            </a:r>
            <a:r>
              <a:rPr lang="ja-JP" altLang="en-US"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おかけください。 </a:t>
            </a:r>
            <a:endParaRPr lang="en-US" altLang="ja-JP" sz="1199" b="1" dirty="0" smtClean="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endParaRPr>
          </a:p>
          <a:p>
            <a:r>
              <a:rPr lang="en-US" altLang="ja-JP" sz="1199" b="1" dirty="0" smtClean="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a:t>
            </a:r>
            <a:r>
              <a:rPr lang="ja-JP" altLang="en-US"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　個人番号カードを紛失された</a:t>
            </a:r>
            <a:r>
              <a:rPr lang="ja-JP" altLang="en-US" sz="1199" b="1" dirty="0" smtClean="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場合のお問い合わせについては、上記マイナンバー総合フリーダイヤルのほか、</a:t>
            </a:r>
            <a:endParaRPr lang="en-US" altLang="ja-JP" sz="1199" b="1" dirty="0" smtClean="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endParaRPr>
          </a:p>
          <a:p>
            <a:r>
              <a:rPr lang="ja-JP" altLang="en-US"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　</a:t>
            </a:r>
            <a:r>
              <a:rPr lang="ja-JP" altLang="en-US" sz="1199" b="1" dirty="0" smtClean="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　</a:t>
            </a:r>
            <a:r>
              <a:rPr lang="ja-JP" altLang="en-US" sz="1400" b="1" dirty="0">
                <a:solidFill>
                  <a:srgbClr val="C00000"/>
                </a:solidFill>
                <a:effectLst>
                  <a:glow rad="228600">
                    <a:prstClr val="white"/>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個人番号カードコールセンター（全国共通ナビダイヤル）</a:t>
            </a:r>
            <a:r>
              <a:rPr lang="en-US" altLang="ja-JP" sz="1400" b="1" dirty="0">
                <a:solidFill>
                  <a:srgbClr val="C00000"/>
                </a:solidFill>
                <a:effectLst>
                  <a:glow rad="228600">
                    <a:prstClr val="white"/>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sz="1400" b="1" dirty="0">
                <a:solidFill>
                  <a:srgbClr val="C00000"/>
                </a:solidFill>
                <a:effectLst>
                  <a:glow rad="228600">
                    <a:prstClr val="white"/>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en-US" altLang="ja-JP" sz="1400" b="1" dirty="0">
                <a:solidFill>
                  <a:srgbClr val="C00000"/>
                </a:solidFill>
                <a:effectLst>
                  <a:glow rad="228600">
                    <a:prstClr val="white"/>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0570-783-578</a:t>
            </a:r>
            <a:r>
              <a:rPr lang="ja-JP" altLang="en-US"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（有料</a:t>
            </a:r>
            <a:r>
              <a:rPr lang="ja-JP" altLang="en-US" sz="1199" b="1" dirty="0" smtClean="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 でも対応しています。</a:t>
            </a:r>
            <a:endParaRPr lang="ja-JP" altLang="en-US"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endParaRPr>
          </a:p>
          <a:p>
            <a:endParaRPr lang="en-US" altLang="ja-JP" sz="1400"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endParaRPr>
          </a:p>
          <a:p>
            <a:r>
              <a:rPr lang="ja-JP" altLang="en-US" sz="2400" b="1" dirty="0">
                <a:solidFill>
                  <a:srgbClr val="009900"/>
                </a:solidFill>
                <a:effectLst>
                  <a:glow rad="228600">
                    <a:prstClr val="white"/>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マイナンバーに関する最新情報</a:t>
            </a:r>
            <a:r>
              <a:rPr lang="ja-JP" altLang="en-US" sz="2400" b="1" dirty="0" smtClean="0">
                <a:solidFill>
                  <a:srgbClr val="009900"/>
                </a:solidFill>
                <a:effectLst>
                  <a:glow rad="228600">
                    <a:prstClr val="white"/>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（ウェブサイト）</a:t>
            </a:r>
            <a:endParaRPr lang="en-US" altLang="ja-JP" sz="2400" b="1" dirty="0">
              <a:solidFill>
                <a:srgbClr val="009900"/>
              </a:solidFill>
              <a:effectLst>
                <a:glow rad="228600">
                  <a:prstClr val="white"/>
                </a:glow>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1136"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・マイナンバー制度</a:t>
            </a:r>
            <a:r>
              <a:rPr lang="en-US" altLang="ja-JP" sz="1136"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a:t>
            </a:r>
            <a:r>
              <a:rPr lang="ja-JP" altLang="en-US" sz="1136"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内閣官房　</a:t>
            </a:r>
            <a:r>
              <a:rPr lang="en-US" altLang="ja-JP"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http://www.cas.go.jp/jp/seisaku/bangoseido/index.html</a:t>
            </a:r>
          </a:p>
          <a:p>
            <a:r>
              <a:rPr lang="ja-JP" altLang="en-US" sz="1136"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・税分野での取扱い</a:t>
            </a:r>
            <a:r>
              <a:rPr lang="en-US" altLang="ja-JP" sz="1136"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a:t>
            </a:r>
            <a:r>
              <a:rPr lang="ja-JP" altLang="en-US" sz="1136"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国税庁　</a:t>
            </a:r>
            <a:r>
              <a:rPr lang="en-US" altLang="ja-JP"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http://www.nta.go.jp/mynumberinfo/index.htm</a:t>
            </a:r>
            <a:endParaRPr lang="en-US" altLang="ja-JP" sz="1136"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endParaRPr>
          </a:p>
          <a:p>
            <a:r>
              <a:rPr lang="ja-JP" altLang="en-US" sz="1136"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・社会保障分野での取扱い</a:t>
            </a:r>
            <a:r>
              <a:rPr lang="en-US" altLang="ja-JP" sz="1136"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a:t>
            </a:r>
            <a:r>
              <a:rPr lang="ja-JP" altLang="en-US" sz="1136"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厚生労働省　</a:t>
            </a:r>
            <a:r>
              <a:rPr lang="en-US" altLang="ja-JP"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http://www.mhlw.go.jp/stf/seisakunitsuite/bunya/0000062603.html</a:t>
            </a:r>
          </a:p>
          <a:p>
            <a:r>
              <a:rPr lang="ja-JP" altLang="en-US" sz="1136"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・マイナンバーガイドライン</a:t>
            </a:r>
            <a:r>
              <a:rPr lang="en-US" altLang="ja-JP" sz="1136"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a:t>
            </a:r>
            <a:r>
              <a:rPr lang="ja-JP" altLang="en-US" sz="1136"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個人情報保護委員会　</a:t>
            </a:r>
            <a:r>
              <a:rPr lang="en-US" altLang="ja-JP" sz="1199"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rPr>
              <a:t>http://www.ppc.go.jp/index.html</a:t>
            </a:r>
            <a:endParaRPr lang="en-US" altLang="ja-JP" sz="1136"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endParaRPr>
          </a:p>
          <a:p>
            <a:endParaRPr lang="en-US" altLang="ja-JP" sz="1400" b="1" dirty="0">
              <a:solidFill>
                <a:prstClr val="black"/>
              </a:solidFill>
              <a:effectLst>
                <a:glow rad="228600">
                  <a:prstClr val="white"/>
                </a:glow>
              </a:effectLst>
              <a:latin typeface="HG丸ｺﾞｼｯｸM-PRO" panose="020F0600000000000000" pitchFamily="50" charset="-128"/>
              <a:ea typeface="HG丸ｺﾞｼｯｸM-PRO" panose="020F0600000000000000" pitchFamily="50" charset="-128"/>
            </a:endParaRP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84444" y="12717674"/>
            <a:ext cx="1675495" cy="22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9540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2057</TotalTime>
  <Words>314</Words>
  <Application>Microsoft Office PowerPoint</Application>
  <PresentationFormat>ユーザー設定</PresentationFormat>
  <Paragraphs>103</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HG丸ｺﾞｼｯｸM-PRO</vt:lpstr>
      <vt:lpstr>ＭＳ Ｐゴシック</vt:lpstr>
      <vt:lpstr>ＭＳ ゴシック</vt:lpstr>
      <vt:lpstr>メイリオ</vt:lpstr>
      <vt:lpstr>Arial</vt:lpstr>
      <vt:lpstr>Calibri</vt:lpstr>
      <vt:lpstr>Calibri Light</vt:lpstr>
      <vt:lpstr>Segoe UI</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 </cp:lastModifiedBy>
  <cp:revision>2</cp:revision>
  <cp:lastPrinted>2015-12-25T01:19:09Z</cp:lastPrinted>
  <dcterms:created xsi:type="dcterms:W3CDTF">2015-04-17T10:50:18Z</dcterms:created>
  <dcterms:modified xsi:type="dcterms:W3CDTF">2015-12-25T01:30:14Z</dcterms:modified>
</cp:coreProperties>
</file>